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48" r:id="rId4"/>
  </p:sldMasterIdLst>
  <p:notesMasterIdLst>
    <p:notesMasterId r:id="rId13"/>
  </p:notesMasterIdLst>
  <p:handoutMasterIdLst>
    <p:handoutMasterId r:id="rId14"/>
  </p:handoutMasterIdLst>
  <p:sldIdLst>
    <p:sldId id="267" r:id="rId5"/>
    <p:sldId id="328" r:id="rId6"/>
    <p:sldId id="329" r:id="rId7"/>
    <p:sldId id="338" r:id="rId8"/>
    <p:sldId id="339" r:id="rId9"/>
    <p:sldId id="337" r:id="rId10"/>
    <p:sldId id="335" r:id="rId11"/>
    <p:sldId id="277" r:id="rId12"/>
  </p:sldIdLst>
  <p:sldSz cx="9144000" cy="6858000" type="screen4x3"/>
  <p:notesSz cx="6858000" cy="9144000"/>
  <p:embeddedFontLst>
    <p:embeddedFont>
      <p:font typeface="Acumin Pro" panose="020B0504020202020204" pitchFamily="34" charset="0"/>
      <p:regular r:id="rId15"/>
      <p:bold r:id="rId16"/>
      <p:italic r:id="rId17"/>
      <p:boldItalic r:id="rId18"/>
    </p:embeddedFont>
    <p:embeddedFont>
      <p:font typeface="Acumin Pro Condensed Semibold" panose="020B0504020202020204" pitchFamily="34" charset="0"/>
      <p:regular r:id="rId19"/>
      <p:bold r:id="rId20"/>
      <p:italic r:id="rId21"/>
      <p:boldItalic r:id="rId22"/>
    </p:embeddedFont>
    <p:embeddedFont>
      <p:font typeface="Acumin Pro Medium" panose="020B0504020202020204" pitchFamily="34" charset="0"/>
      <p:regular r:id="rId23"/>
      <p:bold r:id="rId24"/>
      <p:italic r:id="rId25"/>
      <p:boldItalic r:id="rId26"/>
    </p:embeddedFont>
    <p:embeddedFont>
      <p:font typeface="Acumin Pro Semibold" panose="020B0504020202020204" pitchFamily="34" charset="0"/>
      <p:regular r:id="rId27"/>
      <p:bold r:id="rId28"/>
      <p:italic r:id="rId29"/>
      <p:boldItalic r:id="rId30"/>
    </p:embeddedFont>
    <p:embeddedFont>
      <p:font typeface="Cambria Math" panose="02040503050406030204" pitchFamily="18" charset="0"/>
      <p:regular r:id="rId31"/>
    </p:embeddedFont>
    <p:embeddedFont>
      <p:font typeface="Franklin Gothic Book" panose="020B0503020102020204" pitchFamily="34" charset="0"/>
      <p:regular r:id="rId32"/>
      <p:italic r:id="rId33"/>
    </p:embeddedFont>
    <p:embeddedFont>
      <p:font typeface="Franklin Gothic Medium" panose="020B0603020102020204" pitchFamily="34" charset="0"/>
      <p:regular r:id="rId34"/>
      <p:italic r:id="rId35"/>
    </p:embeddedFont>
    <p:embeddedFont>
      <p:font typeface="Franklin Gothic Medium Cond" panose="020B0606030402020204" pitchFamily="3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3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6CE219-6CB4-4D82-2315-C217F06FFCCD}" name="Hiller, Kelly R" initials="HKR" userId="S::khiller@purdue.edu::b25b1487-7f5e-4b7f-a0b2-f8bcb0b1ea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991"/>
    <a:srgbClr val="EBD99F"/>
    <a:srgbClr val="DDB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26DBDE-9D56-452A-B384-FE4938965EE4}" v="190" dt="2026-04-15T03:23:23.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139" autoAdjust="0"/>
  </p:normalViewPr>
  <p:slideViewPr>
    <p:cSldViewPr snapToGrid="0">
      <p:cViewPr varScale="1">
        <p:scale>
          <a:sx n="86" d="100"/>
          <a:sy n="86" d="100"/>
        </p:scale>
        <p:origin x="1952" y="192"/>
      </p:cViewPr>
      <p:guideLst>
        <p:guide orient="horz" pos="1080"/>
        <p:guide pos="23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font" Target="fonts/font12.fntdata"/><Relationship Id="rId39" Type="http://schemas.openxmlformats.org/officeDocument/2006/relationships/theme" Target="theme/theme1.xml"/><Relationship Id="rId21" Type="http://schemas.openxmlformats.org/officeDocument/2006/relationships/font" Target="fonts/font7.fntdata"/><Relationship Id="rId34" Type="http://schemas.openxmlformats.org/officeDocument/2006/relationships/font" Target="fonts/font20.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font" Target="fonts/font18.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openxmlformats.org/officeDocument/2006/relationships/font" Target="fonts/font22.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font" Target="fonts/font21.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font" Target="fonts/font19.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fan Wang" userId="bfd050b0-af9e-4d2e-8e24-b9bf15a99b2d" providerId="ADAL" clId="{A48106E3-6364-4E3B-9A99-1E1DB910D882}"/>
    <pc:docChg chg="undo custSel addSld delSld modSld">
      <pc:chgData name="Yifan Wang" userId="bfd050b0-af9e-4d2e-8e24-b9bf15a99b2d" providerId="ADAL" clId="{A48106E3-6364-4E3B-9A99-1E1DB910D882}" dt="2026-04-15T03:35:29.393" v="877" actId="20577"/>
      <pc:docMkLst>
        <pc:docMk/>
      </pc:docMkLst>
      <pc:sldChg chg="delSp mod">
        <pc:chgData name="Yifan Wang" userId="bfd050b0-af9e-4d2e-8e24-b9bf15a99b2d" providerId="ADAL" clId="{A48106E3-6364-4E3B-9A99-1E1DB910D882}" dt="2026-04-15T03:23:38.919" v="860" actId="478"/>
        <pc:sldMkLst>
          <pc:docMk/>
          <pc:sldMk cId="3555266232" sldId="277"/>
        </pc:sldMkLst>
        <pc:spChg chg="del">
          <ac:chgData name="Yifan Wang" userId="bfd050b0-af9e-4d2e-8e24-b9bf15a99b2d" providerId="ADAL" clId="{A48106E3-6364-4E3B-9A99-1E1DB910D882}" dt="2026-04-15T03:23:38.919" v="860" actId="478"/>
          <ac:spMkLst>
            <pc:docMk/>
            <pc:sldMk cId="3555266232" sldId="277"/>
            <ac:spMk id="3" creationId="{CE8FBDCD-BC38-D4A8-A210-EA02F2610057}"/>
          </ac:spMkLst>
        </pc:spChg>
      </pc:sldChg>
      <pc:sldChg chg="addSp delSp modSp mod modNotesTx">
        <pc:chgData name="Yifan Wang" userId="bfd050b0-af9e-4d2e-8e24-b9bf15a99b2d" providerId="ADAL" clId="{A48106E3-6364-4E3B-9A99-1E1DB910D882}" dt="2026-04-15T03:28:07.735" v="867" actId="14100"/>
        <pc:sldMkLst>
          <pc:docMk/>
          <pc:sldMk cId="3043814524" sldId="328"/>
        </pc:sldMkLst>
        <pc:spChg chg="mod">
          <ac:chgData name="Yifan Wang" userId="bfd050b0-af9e-4d2e-8e24-b9bf15a99b2d" providerId="ADAL" clId="{A48106E3-6364-4E3B-9A99-1E1DB910D882}" dt="2026-04-15T03:27:54.653" v="865" actId="948"/>
          <ac:spMkLst>
            <pc:docMk/>
            <pc:sldMk cId="3043814524" sldId="328"/>
            <ac:spMk id="6" creationId="{43B7F46D-80BD-B67F-1C2B-0BCA46D0BC76}"/>
          </ac:spMkLst>
        </pc:spChg>
        <pc:spChg chg="mod">
          <ac:chgData name="Yifan Wang" userId="bfd050b0-af9e-4d2e-8e24-b9bf15a99b2d" providerId="ADAL" clId="{A48106E3-6364-4E3B-9A99-1E1DB910D882}" dt="2026-04-15T00:31:24.236" v="30"/>
          <ac:spMkLst>
            <pc:docMk/>
            <pc:sldMk cId="3043814524" sldId="328"/>
            <ac:spMk id="7" creationId="{93E6E2B8-F1A8-4A1F-C69E-5EFBC3B9DFDF}"/>
          </ac:spMkLst>
        </pc:spChg>
        <pc:spChg chg="add del mod">
          <ac:chgData name="Yifan Wang" userId="bfd050b0-af9e-4d2e-8e24-b9bf15a99b2d" providerId="ADAL" clId="{A48106E3-6364-4E3B-9A99-1E1DB910D882}" dt="2026-04-15T01:24:11.131" v="108"/>
          <ac:spMkLst>
            <pc:docMk/>
            <pc:sldMk cId="3043814524" sldId="328"/>
            <ac:spMk id="8" creationId="{32A574A5-A2B5-3C75-0202-11BF3CEF7F2A}"/>
          </ac:spMkLst>
        </pc:spChg>
        <pc:picChg chg="add mod">
          <ac:chgData name="Yifan Wang" userId="bfd050b0-af9e-4d2e-8e24-b9bf15a99b2d" providerId="ADAL" clId="{A48106E3-6364-4E3B-9A99-1E1DB910D882}" dt="2026-04-15T03:28:07.735" v="867" actId="14100"/>
          <ac:picMkLst>
            <pc:docMk/>
            <pc:sldMk cId="3043814524" sldId="328"/>
            <ac:picMk id="4" creationId="{77362D14-F2B5-D226-9238-BAE537B5B52C}"/>
          </ac:picMkLst>
        </pc:picChg>
        <pc:picChg chg="del">
          <ac:chgData name="Yifan Wang" userId="bfd050b0-af9e-4d2e-8e24-b9bf15a99b2d" providerId="ADAL" clId="{A48106E3-6364-4E3B-9A99-1E1DB910D882}" dt="2026-04-15T00:33:09.715" v="63" actId="478"/>
          <ac:picMkLst>
            <pc:docMk/>
            <pc:sldMk cId="3043814524" sldId="328"/>
            <ac:picMk id="1026" creationId="{5157DB2E-D716-4244-54C1-2DD8B9A0AFAF}"/>
          </ac:picMkLst>
        </pc:picChg>
        <pc:picChg chg="del">
          <ac:chgData name="Yifan Wang" userId="bfd050b0-af9e-4d2e-8e24-b9bf15a99b2d" providerId="ADAL" clId="{A48106E3-6364-4E3B-9A99-1E1DB910D882}" dt="2026-04-15T00:33:10.040" v="64" actId="478"/>
          <ac:picMkLst>
            <pc:docMk/>
            <pc:sldMk cId="3043814524" sldId="328"/>
            <ac:picMk id="1028" creationId="{61BB8551-9731-8EAB-CEED-34CBE0A054C2}"/>
          </ac:picMkLst>
        </pc:picChg>
      </pc:sldChg>
      <pc:sldChg chg="addSp delSp modSp mod modNotesTx">
        <pc:chgData name="Yifan Wang" userId="bfd050b0-af9e-4d2e-8e24-b9bf15a99b2d" providerId="ADAL" clId="{A48106E3-6364-4E3B-9A99-1E1DB910D882}" dt="2026-04-15T01:53:27.808" v="220" actId="20577"/>
        <pc:sldMkLst>
          <pc:docMk/>
          <pc:sldMk cId="1876448281" sldId="329"/>
        </pc:sldMkLst>
        <pc:spChg chg="mod">
          <ac:chgData name="Yifan Wang" userId="bfd050b0-af9e-4d2e-8e24-b9bf15a99b2d" providerId="ADAL" clId="{A48106E3-6364-4E3B-9A99-1E1DB910D882}" dt="2026-04-15T01:29:50.290" v="128" actId="20577"/>
          <ac:spMkLst>
            <pc:docMk/>
            <pc:sldMk cId="1876448281" sldId="329"/>
            <ac:spMk id="2" creationId="{C75330A5-2C0E-671E-7811-425A01808E68}"/>
          </ac:spMkLst>
        </pc:spChg>
        <pc:spChg chg="mod">
          <ac:chgData name="Yifan Wang" userId="bfd050b0-af9e-4d2e-8e24-b9bf15a99b2d" providerId="ADAL" clId="{A48106E3-6364-4E3B-9A99-1E1DB910D882}" dt="2026-04-15T01:52:44.951" v="203" actId="20577"/>
          <ac:spMkLst>
            <pc:docMk/>
            <pc:sldMk cId="1876448281" sldId="329"/>
            <ac:spMk id="3" creationId="{9CCC114F-D89A-3C05-70F5-681E86B69E76}"/>
          </ac:spMkLst>
        </pc:spChg>
        <pc:spChg chg="mod">
          <ac:chgData name="Yifan Wang" userId="bfd050b0-af9e-4d2e-8e24-b9bf15a99b2d" providerId="ADAL" clId="{A48106E3-6364-4E3B-9A99-1E1DB910D882}" dt="2026-04-15T01:29:25.375" v="124"/>
          <ac:spMkLst>
            <pc:docMk/>
            <pc:sldMk cId="1876448281" sldId="329"/>
            <ac:spMk id="4" creationId="{64FFD4AF-22E0-16D8-0530-38085940F314}"/>
          </ac:spMkLst>
        </pc:spChg>
        <pc:picChg chg="add mod">
          <ac:chgData name="Yifan Wang" userId="bfd050b0-af9e-4d2e-8e24-b9bf15a99b2d" providerId="ADAL" clId="{A48106E3-6364-4E3B-9A99-1E1DB910D882}" dt="2026-04-15T01:49:05.386" v="138" actId="14100"/>
          <ac:picMkLst>
            <pc:docMk/>
            <pc:sldMk cId="1876448281" sldId="329"/>
            <ac:picMk id="7" creationId="{4F19E1C4-C185-57D6-FEDA-BACC58D0BDCE}"/>
          </ac:picMkLst>
        </pc:picChg>
        <pc:picChg chg="del">
          <ac:chgData name="Yifan Wang" userId="bfd050b0-af9e-4d2e-8e24-b9bf15a99b2d" providerId="ADAL" clId="{A48106E3-6364-4E3B-9A99-1E1DB910D882}" dt="2026-04-15T01:29:53.974" v="129" actId="478"/>
          <ac:picMkLst>
            <pc:docMk/>
            <pc:sldMk cId="1876448281" sldId="329"/>
            <ac:picMk id="1026" creationId="{DD1E1CBD-FF3D-97E6-90B6-6142969681E7}"/>
          </ac:picMkLst>
        </pc:picChg>
      </pc:sldChg>
      <pc:sldChg chg="addSp delSp modSp del mod modNotesTx">
        <pc:chgData name="Yifan Wang" userId="bfd050b0-af9e-4d2e-8e24-b9bf15a99b2d" providerId="ADAL" clId="{A48106E3-6364-4E3B-9A99-1E1DB910D882}" dt="2026-04-15T02:08:39.890" v="387" actId="2696"/>
        <pc:sldMkLst>
          <pc:docMk/>
          <pc:sldMk cId="2722916570" sldId="331"/>
        </pc:sldMkLst>
        <pc:spChg chg="add mod">
          <ac:chgData name="Yifan Wang" userId="bfd050b0-af9e-4d2e-8e24-b9bf15a99b2d" providerId="ADAL" clId="{A48106E3-6364-4E3B-9A99-1E1DB910D882}" dt="2026-04-15T02:08:38.155" v="386" actId="1076"/>
          <ac:spMkLst>
            <pc:docMk/>
            <pc:sldMk cId="2722916570" sldId="331"/>
            <ac:spMk id="3" creationId="{D13AD56A-621E-E0B0-4F9D-6C64433E565B}"/>
          </ac:spMkLst>
        </pc:spChg>
        <pc:spChg chg="del">
          <ac:chgData name="Yifan Wang" userId="bfd050b0-af9e-4d2e-8e24-b9bf15a99b2d" providerId="ADAL" clId="{A48106E3-6364-4E3B-9A99-1E1DB910D882}" dt="2026-04-15T02:08:34.343" v="384" actId="478"/>
          <ac:spMkLst>
            <pc:docMk/>
            <pc:sldMk cId="2722916570" sldId="331"/>
            <ac:spMk id="7" creationId="{E3614CA8-E428-E0C0-808A-46787AD4D7F6}"/>
          </ac:spMkLst>
        </pc:spChg>
      </pc:sldChg>
      <pc:sldChg chg="del modNotesTx">
        <pc:chgData name="Yifan Wang" userId="bfd050b0-af9e-4d2e-8e24-b9bf15a99b2d" providerId="ADAL" clId="{A48106E3-6364-4E3B-9A99-1E1DB910D882}" dt="2026-04-15T02:19:59.782" v="559" actId="2696"/>
        <pc:sldMkLst>
          <pc:docMk/>
          <pc:sldMk cId="2815805758" sldId="334"/>
        </pc:sldMkLst>
      </pc:sldChg>
      <pc:sldChg chg="delSp modSp mod">
        <pc:chgData name="Yifan Wang" userId="bfd050b0-af9e-4d2e-8e24-b9bf15a99b2d" providerId="ADAL" clId="{A48106E3-6364-4E3B-9A99-1E1DB910D882}" dt="2026-04-15T03:23:34.088" v="859" actId="14100"/>
        <pc:sldMkLst>
          <pc:docMk/>
          <pc:sldMk cId="514344898" sldId="335"/>
        </pc:sldMkLst>
        <pc:spChg chg="del">
          <ac:chgData name="Yifan Wang" userId="bfd050b0-af9e-4d2e-8e24-b9bf15a99b2d" providerId="ADAL" clId="{A48106E3-6364-4E3B-9A99-1E1DB910D882}" dt="2026-04-14T23:52:07.142" v="5" actId="478"/>
          <ac:spMkLst>
            <pc:docMk/>
            <pc:sldMk cId="514344898" sldId="335"/>
            <ac:spMk id="2" creationId="{EE096034-467C-2D30-566C-33450ABECFF6}"/>
          </ac:spMkLst>
        </pc:spChg>
        <pc:spChg chg="mod">
          <ac:chgData name="Yifan Wang" userId="bfd050b0-af9e-4d2e-8e24-b9bf15a99b2d" providerId="ADAL" clId="{A48106E3-6364-4E3B-9A99-1E1DB910D882}" dt="2026-04-15T03:23:34.088" v="859" actId="14100"/>
          <ac:spMkLst>
            <pc:docMk/>
            <pc:sldMk cId="514344898" sldId="335"/>
            <ac:spMk id="3" creationId="{397A94A4-915D-A58F-F91E-0D8016AD651B}"/>
          </ac:spMkLst>
        </pc:spChg>
        <pc:spChg chg="mod">
          <ac:chgData name="Yifan Wang" userId="bfd050b0-af9e-4d2e-8e24-b9bf15a99b2d" providerId="ADAL" clId="{A48106E3-6364-4E3B-9A99-1E1DB910D882}" dt="2026-04-15T03:23:29.604" v="858" actId="20577"/>
          <ac:spMkLst>
            <pc:docMk/>
            <pc:sldMk cId="514344898" sldId="335"/>
            <ac:spMk id="4" creationId="{A6AB353F-A139-86DE-5E83-F155019B0EC2}"/>
          </ac:spMkLst>
        </pc:spChg>
      </pc:sldChg>
      <pc:sldChg chg="delSp modSp add del mod modNotesTx">
        <pc:chgData name="Yifan Wang" userId="bfd050b0-af9e-4d2e-8e24-b9bf15a99b2d" providerId="ADAL" clId="{A48106E3-6364-4E3B-9A99-1E1DB910D882}" dt="2026-04-15T03:20:34.896" v="839" actId="20577"/>
        <pc:sldMkLst>
          <pc:docMk/>
          <pc:sldMk cId="1550968041" sldId="337"/>
        </pc:sldMkLst>
        <pc:spChg chg="mod">
          <ac:chgData name="Yifan Wang" userId="bfd050b0-af9e-4d2e-8e24-b9bf15a99b2d" providerId="ADAL" clId="{A48106E3-6364-4E3B-9A99-1E1DB910D882}" dt="2026-04-15T03:20:34.896" v="839" actId="20577"/>
          <ac:spMkLst>
            <pc:docMk/>
            <pc:sldMk cId="1550968041" sldId="337"/>
            <ac:spMk id="3" creationId="{297EA666-B270-DF2A-E708-76F9FF8163AA}"/>
          </ac:spMkLst>
        </pc:spChg>
        <pc:spChg chg="mod">
          <ac:chgData name="Yifan Wang" userId="bfd050b0-af9e-4d2e-8e24-b9bf15a99b2d" providerId="ADAL" clId="{A48106E3-6364-4E3B-9A99-1E1DB910D882}" dt="2026-04-15T03:16:25.984" v="762" actId="20577"/>
          <ac:spMkLst>
            <pc:docMk/>
            <pc:sldMk cId="1550968041" sldId="337"/>
            <ac:spMk id="4" creationId="{135693F1-2687-94E7-40A4-67F809341CC0}"/>
          </ac:spMkLst>
        </pc:spChg>
        <pc:picChg chg="del">
          <ac:chgData name="Yifan Wang" userId="bfd050b0-af9e-4d2e-8e24-b9bf15a99b2d" providerId="ADAL" clId="{A48106E3-6364-4E3B-9A99-1E1DB910D882}" dt="2026-04-15T03:16:28.543" v="763" actId="478"/>
          <ac:picMkLst>
            <pc:docMk/>
            <pc:sldMk cId="1550968041" sldId="337"/>
            <ac:picMk id="1026" creationId="{2DAE5095-A251-6684-AE03-FA42BF236FDF}"/>
          </ac:picMkLst>
        </pc:picChg>
      </pc:sldChg>
      <pc:sldChg chg="addSp delSp modSp add mod modNotesTx">
        <pc:chgData name="Yifan Wang" userId="bfd050b0-af9e-4d2e-8e24-b9bf15a99b2d" providerId="ADAL" clId="{A48106E3-6364-4E3B-9A99-1E1DB910D882}" dt="2026-04-15T03:26:31.014" v="862" actId="20577"/>
        <pc:sldMkLst>
          <pc:docMk/>
          <pc:sldMk cId="921897820" sldId="338"/>
        </pc:sldMkLst>
        <pc:spChg chg="mod">
          <ac:chgData name="Yifan Wang" userId="bfd050b0-af9e-4d2e-8e24-b9bf15a99b2d" providerId="ADAL" clId="{A48106E3-6364-4E3B-9A99-1E1DB910D882}" dt="2026-04-15T02:14:52.206" v="526" actId="20577"/>
          <ac:spMkLst>
            <pc:docMk/>
            <pc:sldMk cId="921897820" sldId="338"/>
            <ac:spMk id="2" creationId="{E3A36F71-12FE-8D4C-95B7-D47AD496171F}"/>
          </ac:spMkLst>
        </pc:spChg>
        <pc:spChg chg="mod">
          <ac:chgData name="Yifan Wang" userId="bfd050b0-af9e-4d2e-8e24-b9bf15a99b2d" providerId="ADAL" clId="{A48106E3-6364-4E3B-9A99-1E1DB910D882}" dt="2026-04-15T02:13:35.502" v="471" actId="20577"/>
          <ac:spMkLst>
            <pc:docMk/>
            <pc:sldMk cId="921897820" sldId="338"/>
            <ac:spMk id="3" creationId="{20A944E1-F904-9885-151F-52183E1A2438}"/>
          </ac:spMkLst>
        </pc:spChg>
        <pc:spChg chg="mod">
          <ac:chgData name="Yifan Wang" userId="bfd050b0-af9e-4d2e-8e24-b9bf15a99b2d" providerId="ADAL" clId="{A48106E3-6364-4E3B-9A99-1E1DB910D882}" dt="2026-04-15T02:10:40.153" v="445" actId="108"/>
          <ac:spMkLst>
            <pc:docMk/>
            <pc:sldMk cId="921897820" sldId="338"/>
            <ac:spMk id="4" creationId="{C9F4032E-1FFF-098F-9AFC-7D09398586E4}"/>
          </ac:spMkLst>
        </pc:spChg>
        <pc:spChg chg="mod">
          <ac:chgData name="Yifan Wang" userId="bfd050b0-af9e-4d2e-8e24-b9bf15a99b2d" providerId="ADAL" clId="{A48106E3-6364-4E3B-9A99-1E1DB910D882}" dt="2026-04-15T03:26:31.014" v="862" actId="20577"/>
          <ac:spMkLst>
            <pc:docMk/>
            <pc:sldMk cId="921897820" sldId="338"/>
            <ac:spMk id="5" creationId="{79E6BD18-74C5-9285-B2EF-26B98DA31B8B}"/>
          </ac:spMkLst>
        </pc:spChg>
        <pc:spChg chg="add">
          <ac:chgData name="Yifan Wang" userId="bfd050b0-af9e-4d2e-8e24-b9bf15a99b2d" providerId="ADAL" clId="{A48106E3-6364-4E3B-9A99-1E1DB910D882}" dt="2026-04-15T02:08:49.472" v="392"/>
          <ac:spMkLst>
            <pc:docMk/>
            <pc:sldMk cId="921897820" sldId="338"/>
            <ac:spMk id="6" creationId="{3D289BC9-C01D-67DA-F720-CD3A6D74D721}"/>
          </ac:spMkLst>
        </pc:spChg>
        <pc:spChg chg="add mod">
          <ac:chgData name="Yifan Wang" userId="bfd050b0-af9e-4d2e-8e24-b9bf15a99b2d" providerId="ADAL" clId="{A48106E3-6364-4E3B-9A99-1E1DB910D882}" dt="2026-04-15T02:08:52.623" v="394"/>
          <ac:spMkLst>
            <pc:docMk/>
            <pc:sldMk cId="921897820" sldId="338"/>
            <ac:spMk id="8" creationId="{885FEAB4-ACFC-B9B8-927C-1FD8544D61FF}"/>
          </ac:spMkLst>
        </pc:spChg>
        <pc:spChg chg="add">
          <ac:chgData name="Yifan Wang" userId="bfd050b0-af9e-4d2e-8e24-b9bf15a99b2d" providerId="ADAL" clId="{A48106E3-6364-4E3B-9A99-1E1DB910D882}" dt="2026-04-15T02:08:54.798" v="395"/>
          <ac:spMkLst>
            <pc:docMk/>
            <pc:sldMk cId="921897820" sldId="338"/>
            <ac:spMk id="9" creationId="{958515B1-FF25-D74C-3FF0-B767E0146866}"/>
          </ac:spMkLst>
        </pc:spChg>
        <pc:spChg chg="add">
          <ac:chgData name="Yifan Wang" userId="bfd050b0-af9e-4d2e-8e24-b9bf15a99b2d" providerId="ADAL" clId="{A48106E3-6364-4E3B-9A99-1E1DB910D882}" dt="2026-04-15T02:08:58.793" v="396"/>
          <ac:spMkLst>
            <pc:docMk/>
            <pc:sldMk cId="921897820" sldId="338"/>
            <ac:spMk id="10" creationId="{C0EA1847-E436-CDAF-81C0-A2A1DDCB7660}"/>
          </ac:spMkLst>
        </pc:spChg>
        <pc:picChg chg="del">
          <ac:chgData name="Yifan Wang" userId="bfd050b0-af9e-4d2e-8e24-b9bf15a99b2d" providerId="ADAL" clId="{A48106E3-6364-4E3B-9A99-1E1DB910D882}" dt="2026-04-15T02:08:44.532" v="389" actId="478"/>
          <ac:picMkLst>
            <pc:docMk/>
            <pc:sldMk cId="921897820" sldId="338"/>
            <ac:picMk id="7" creationId="{C5A04528-277F-8BEE-217C-D5B94B63EC3B}"/>
          </ac:picMkLst>
        </pc:picChg>
        <pc:picChg chg="add mod">
          <ac:chgData name="Yifan Wang" userId="bfd050b0-af9e-4d2e-8e24-b9bf15a99b2d" providerId="ADAL" clId="{A48106E3-6364-4E3B-9A99-1E1DB910D882}" dt="2026-04-15T02:09:28" v="398" actId="1076"/>
          <ac:picMkLst>
            <pc:docMk/>
            <pc:sldMk cId="921897820" sldId="338"/>
            <ac:picMk id="12" creationId="{EDAD7159-4725-EA35-38C5-A51ADB2C3963}"/>
          </ac:picMkLst>
        </pc:picChg>
      </pc:sldChg>
      <pc:sldChg chg="addSp delSp modSp add mod modNotesTx">
        <pc:chgData name="Yifan Wang" userId="bfd050b0-af9e-4d2e-8e24-b9bf15a99b2d" providerId="ADAL" clId="{A48106E3-6364-4E3B-9A99-1E1DB910D882}" dt="2026-04-15T03:35:29.393" v="877" actId="20577"/>
        <pc:sldMkLst>
          <pc:docMk/>
          <pc:sldMk cId="1350127978" sldId="339"/>
        </pc:sldMkLst>
        <pc:spChg chg="mod">
          <ac:chgData name="Yifan Wang" userId="bfd050b0-af9e-4d2e-8e24-b9bf15a99b2d" providerId="ADAL" clId="{A48106E3-6364-4E3B-9A99-1E1DB910D882}" dt="2026-04-15T02:20:51.835" v="609" actId="20577"/>
          <ac:spMkLst>
            <pc:docMk/>
            <pc:sldMk cId="1350127978" sldId="339"/>
            <ac:spMk id="2" creationId="{4D45E2AF-DC33-1FCE-AD2B-909E7AEC1AF2}"/>
          </ac:spMkLst>
        </pc:spChg>
        <pc:spChg chg="mod">
          <ac:chgData name="Yifan Wang" userId="bfd050b0-af9e-4d2e-8e24-b9bf15a99b2d" providerId="ADAL" clId="{A48106E3-6364-4E3B-9A99-1E1DB910D882}" dt="2026-04-15T03:35:18.455" v="876" actId="20577"/>
          <ac:spMkLst>
            <pc:docMk/>
            <pc:sldMk cId="1350127978" sldId="339"/>
            <ac:spMk id="3" creationId="{7DF40362-C8EC-B038-CF00-96CB26851E17}"/>
          </ac:spMkLst>
        </pc:spChg>
        <pc:spChg chg="mod">
          <ac:chgData name="Yifan Wang" userId="bfd050b0-af9e-4d2e-8e24-b9bf15a99b2d" providerId="ADAL" clId="{A48106E3-6364-4E3B-9A99-1E1DB910D882}" dt="2026-04-15T02:26:17.024" v="679" actId="20577"/>
          <ac:spMkLst>
            <pc:docMk/>
            <pc:sldMk cId="1350127978" sldId="339"/>
            <ac:spMk id="4" creationId="{5C496D6D-D703-560E-EAFC-6EE561BE19F9}"/>
          </ac:spMkLst>
        </pc:spChg>
        <pc:spChg chg="mod">
          <ac:chgData name="Yifan Wang" userId="bfd050b0-af9e-4d2e-8e24-b9bf15a99b2d" providerId="ADAL" clId="{A48106E3-6364-4E3B-9A99-1E1DB910D882}" dt="2026-04-15T03:26:34.118" v="864" actId="20577"/>
          <ac:spMkLst>
            <pc:docMk/>
            <pc:sldMk cId="1350127978" sldId="339"/>
            <ac:spMk id="5" creationId="{FC748A5A-CB06-BB0D-597D-9C9A397FBB7B}"/>
          </ac:spMkLst>
        </pc:spChg>
        <pc:picChg chg="add mod">
          <ac:chgData name="Yifan Wang" userId="bfd050b0-af9e-4d2e-8e24-b9bf15a99b2d" providerId="ADAL" clId="{A48106E3-6364-4E3B-9A99-1E1DB910D882}" dt="2026-04-15T02:20:19.842" v="566" actId="14100"/>
          <ac:picMkLst>
            <pc:docMk/>
            <pc:sldMk cId="1350127978" sldId="339"/>
            <ac:picMk id="7" creationId="{F078AFF4-37FB-4EF8-6E11-A9FF2EC76734}"/>
          </ac:picMkLst>
        </pc:picChg>
        <pc:picChg chg="del">
          <ac:chgData name="Yifan Wang" userId="bfd050b0-af9e-4d2e-8e24-b9bf15a99b2d" providerId="ADAL" clId="{A48106E3-6364-4E3B-9A99-1E1DB910D882}" dt="2026-04-15T02:20:02.167" v="560" actId="478"/>
          <ac:picMkLst>
            <pc:docMk/>
            <pc:sldMk cId="1350127978" sldId="339"/>
            <ac:picMk id="12" creationId="{0ECDAC74-F7B2-C08B-4C23-967F5560BD90}"/>
          </ac:picMkLst>
        </pc:picChg>
      </pc:sldChg>
    </pc:docChg>
  </pc:docChgLst>
  <pc:docChgLst>
    <pc:chgData name="Yifan Wang" userId="bfd050b0-af9e-4d2e-8e24-b9bf15a99b2d" providerId="ADAL" clId="{8E936273-4F17-52ED-B2F1-CE3C112852AB}"/>
    <pc:docChg chg="custSel modSld">
      <pc:chgData name="Yifan Wang" userId="bfd050b0-af9e-4d2e-8e24-b9bf15a99b2d" providerId="ADAL" clId="{8E936273-4F17-52ED-B2F1-CE3C112852AB}" dt="2026-04-15T18:21:19.290" v="2" actId="478"/>
      <pc:docMkLst>
        <pc:docMk/>
      </pc:docMkLst>
      <pc:sldChg chg="modSp mod">
        <pc:chgData name="Yifan Wang" userId="bfd050b0-af9e-4d2e-8e24-b9bf15a99b2d" providerId="ADAL" clId="{8E936273-4F17-52ED-B2F1-CE3C112852AB}" dt="2026-04-15T18:21:14.205" v="1" actId="20577"/>
        <pc:sldMkLst>
          <pc:docMk/>
          <pc:sldMk cId="4154997097" sldId="267"/>
        </pc:sldMkLst>
        <pc:spChg chg="mod">
          <ac:chgData name="Yifan Wang" userId="bfd050b0-af9e-4d2e-8e24-b9bf15a99b2d" providerId="ADAL" clId="{8E936273-4F17-52ED-B2F1-CE3C112852AB}" dt="2026-04-15T18:21:14.205" v="1" actId="20577"/>
          <ac:spMkLst>
            <pc:docMk/>
            <pc:sldMk cId="4154997097" sldId="267"/>
            <ac:spMk id="3" creationId="{5991BF94-59A9-105F-273E-B29E440F2501}"/>
          </ac:spMkLst>
        </pc:spChg>
      </pc:sldChg>
      <pc:sldChg chg="delSp mod">
        <pc:chgData name="Yifan Wang" userId="bfd050b0-af9e-4d2e-8e24-b9bf15a99b2d" providerId="ADAL" clId="{8E936273-4F17-52ED-B2F1-CE3C112852AB}" dt="2026-04-15T18:21:19.290" v="2" actId="478"/>
        <pc:sldMkLst>
          <pc:docMk/>
          <pc:sldMk cId="1550968041" sldId="337"/>
        </pc:sldMkLst>
        <pc:spChg chg="del">
          <ac:chgData name="Yifan Wang" userId="bfd050b0-af9e-4d2e-8e24-b9bf15a99b2d" providerId="ADAL" clId="{8E936273-4F17-52ED-B2F1-CE3C112852AB}" dt="2026-04-15T18:21:19.290" v="2" actId="478"/>
          <ac:spMkLst>
            <pc:docMk/>
            <pc:sldMk cId="1550968041" sldId="337"/>
            <ac:spMk id="2" creationId="{35F868CC-A0A1-70E7-AC63-6195C470180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F30F882-06F4-444D-B747-877444043E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EAD98930-E66E-5764-D102-7C0215F0A7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3F3ABB-A7BE-40F7-AC7E-17E3A328DBF5}" type="datetimeFigureOut">
              <a:rPr lang="zh-TW" altLang="en-US" smtClean="0"/>
              <a:t>2026/4/15</a:t>
            </a:fld>
            <a:endParaRPr lang="zh-TW" altLang="en-US"/>
          </a:p>
        </p:txBody>
      </p:sp>
      <p:sp>
        <p:nvSpPr>
          <p:cNvPr id="4" name="頁尾版面配置區 3">
            <a:extLst>
              <a:ext uri="{FF2B5EF4-FFF2-40B4-BE49-F238E27FC236}">
                <a16:creationId xmlns:a16="http://schemas.microsoft.com/office/drawing/2014/main" id="{E1BDBF15-97B1-B3F0-8117-A51EDC039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B06084A8-DBBD-884A-2111-C453755BC5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98B9D-6C2E-42B2-9570-AF2D2AC471A5}" type="slidenum">
              <a:rPr lang="zh-TW" altLang="en-US" smtClean="0"/>
              <a:t>‹#›</a:t>
            </a:fld>
            <a:endParaRPr lang="zh-TW" altLang="en-US"/>
          </a:p>
        </p:txBody>
      </p:sp>
    </p:spTree>
    <p:extLst>
      <p:ext uri="{BB962C8B-B14F-4D97-AF65-F5344CB8AC3E}">
        <p14:creationId xmlns:p14="http://schemas.microsoft.com/office/powerpoint/2010/main" val="3902998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26CF7-48D8-2F46-AFC8-8A5D2298DFDD}" type="datetimeFigureOut">
              <a:rPr lang="en-US" smtClean="0"/>
              <a:t>4/15/26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7BF745-0557-B241-863F-056113C7032A}" type="slidenum">
              <a:rPr lang="en-US" smtClean="0"/>
              <a:t>‹#›</a:t>
            </a:fld>
            <a:endParaRPr lang="en-US"/>
          </a:p>
        </p:txBody>
      </p:sp>
    </p:spTree>
    <p:extLst>
      <p:ext uri="{BB962C8B-B14F-4D97-AF65-F5344CB8AC3E}">
        <p14:creationId xmlns:p14="http://schemas.microsoft.com/office/powerpoint/2010/main" val="316567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Joseph_Valasek" TargetMode="External"/><Relationship Id="rId3" Type="http://schemas.openxmlformats.org/officeDocument/2006/relationships/hyperlink" Target="https://en.wikipedia.org/wiki/Piezoelectricity" TargetMode="External"/><Relationship Id="rId7" Type="http://schemas.openxmlformats.org/officeDocument/2006/relationships/hyperlink" Target="https://en.wikipedia.org/wiki/Rochelle_salt"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en.wikipedia.org/wiki/Magnetic_moment" TargetMode="External"/><Relationship Id="rId5" Type="http://schemas.openxmlformats.org/officeDocument/2006/relationships/hyperlink" Target="https://en.wikipedia.org/wiki/Ferromagnetism" TargetMode="External"/><Relationship Id="rId4" Type="http://schemas.openxmlformats.org/officeDocument/2006/relationships/hyperlink" Target="https://en.wikipedia.org/wiki/Pyroelectricit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txBody>
          <a:bodyPr/>
          <a:lstStyle/>
          <a:p>
            <a:endParaRPr lang="zh-CN" alt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7BF745-0557-B241-863F-056113C7032A}" type="slidenum">
              <a:rPr lang="en-US" smtClean="0"/>
              <a:t>1</a:t>
            </a:fld>
            <a:endParaRPr lang="en-US"/>
          </a:p>
        </p:txBody>
      </p:sp>
    </p:spTree>
    <p:extLst>
      <p:ext uri="{BB962C8B-B14F-4D97-AF65-F5344CB8AC3E}">
        <p14:creationId xmlns:p14="http://schemas.microsoft.com/office/powerpoint/2010/main" val="353233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dirty="0">
                <a:latin typeface="Acumin Pro" panose="020B0504020202020204"/>
              </a:rPr>
              <a:t>Ferroelectricity is the property of certain materials that exhibit a spontaneous electric polarization—an internal electric alignment that arises naturally without an external source. This polarization can be reversed when an external electric field is applied.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Acumin Pro" panose="020B05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This property is only observed in special materials with a noncentrosymmetric crystal structure that allows dipoles to be formed and switched within the crystal.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TW" sz="1200" dirty="0">
              <a:latin typeface="Acumin Pro" panose="020B0504020202020204"/>
            </a:endParaRPr>
          </a:p>
          <a:p>
            <a:r>
              <a:rPr lang="en-US" altLang="zh-CN" sz="1200" b="0" i="0" kern="1200" dirty="0">
                <a:solidFill>
                  <a:schemeClr val="tx1"/>
                </a:solidFill>
                <a:effectLst/>
                <a:latin typeface="+mn-lt"/>
                <a:ea typeface="+mn-ea"/>
                <a:cs typeface="+mn-cs"/>
              </a:rPr>
              <a:t>All ferroelectric materials are also </a:t>
            </a:r>
            <a:r>
              <a:rPr lang="en-US" altLang="zh-CN" sz="1200" b="0" i="0" u="none" strike="noStrike" kern="1200" dirty="0">
                <a:solidFill>
                  <a:schemeClr val="tx1"/>
                </a:solidFill>
                <a:effectLst/>
                <a:latin typeface="+mn-lt"/>
                <a:ea typeface="+mn-ea"/>
                <a:cs typeface="+mn-cs"/>
                <a:hlinkClick r:id="rId3" tooltip="Piezoelectricity"/>
              </a:rPr>
              <a:t>piezoelectric</a:t>
            </a:r>
            <a:r>
              <a:rPr lang="en-US" altLang="zh-CN" sz="1200" b="0" i="0" kern="1200" dirty="0">
                <a:solidFill>
                  <a:schemeClr val="tx1"/>
                </a:solidFill>
                <a:effectLst/>
                <a:latin typeface="+mn-lt"/>
                <a:ea typeface="+mn-ea"/>
                <a:cs typeface="+mn-cs"/>
              </a:rPr>
              <a:t> (they generate an electric charge when mechanically stressed) and </a:t>
            </a:r>
            <a:r>
              <a:rPr lang="en-US" altLang="zh-CN" sz="1200" b="0" i="0" u="none" strike="noStrike" kern="1200" dirty="0">
                <a:solidFill>
                  <a:schemeClr val="tx1"/>
                </a:solidFill>
                <a:effectLst/>
                <a:latin typeface="+mn-lt"/>
                <a:ea typeface="+mn-ea"/>
                <a:cs typeface="+mn-cs"/>
                <a:hlinkClick r:id="rId4" tooltip="Pyroelectricity"/>
              </a:rPr>
              <a:t>pyroelectric</a:t>
            </a:r>
            <a:r>
              <a:rPr lang="en-US" altLang="zh-CN" sz="1200" b="0" i="0" kern="1200" dirty="0">
                <a:solidFill>
                  <a:schemeClr val="tx1"/>
                </a:solidFill>
                <a:effectLst/>
                <a:latin typeface="+mn-lt"/>
                <a:ea typeface="+mn-ea"/>
                <a:cs typeface="+mn-cs"/>
              </a:rPr>
              <a:t> (they generate a charge when heated or cooled). </a:t>
            </a:r>
          </a:p>
          <a:p>
            <a:endParaRPr lang="en-US" altLang="zh-CN" sz="1200" b="0" i="0" kern="1200" dirty="0">
              <a:solidFill>
                <a:schemeClr val="tx1"/>
              </a:solidFill>
              <a:effectLst/>
              <a:latin typeface="+mn-lt"/>
              <a:ea typeface="+mn-ea"/>
              <a:cs typeface="+mn-cs"/>
            </a:endParaRPr>
          </a:p>
          <a:p>
            <a:r>
              <a:rPr lang="en-US" altLang="zh-CN" sz="1200" b="0" i="0" kern="1200" dirty="0">
                <a:solidFill>
                  <a:schemeClr val="tx1"/>
                </a:solidFill>
                <a:effectLst/>
                <a:latin typeface="+mn-lt"/>
                <a:ea typeface="+mn-ea"/>
                <a:cs typeface="+mn-cs"/>
              </a:rPr>
              <a:t>The term ferroelectricity was coined in analogy to </a:t>
            </a:r>
            <a:r>
              <a:rPr lang="en-US" altLang="zh-CN" sz="1200" b="0" i="0" u="none" strike="noStrike" kern="1200" dirty="0">
                <a:solidFill>
                  <a:schemeClr val="tx1"/>
                </a:solidFill>
                <a:effectLst/>
                <a:latin typeface="+mn-lt"/>
                <a:ea typeface="+mn-ea"/>
                <a:cs typeface="+mn-cs"/>
                <a:hlinkClick r:id="rId5" tooltip="Ferromagnetism"/>
              </a:rPr>
              <a:t>ferromagnetism</a:t>
            </a:r>
            <a:r>
              <a:rPr lang="en-US" altLang="zh-CN" sz="1200" b="0" i="0" kern="1200" dirty="0">
                <a:solidFill>
                  <a:schemeClr val="tx1"/>
                </a:solidFill>
                <a:effectLst/>
                <a:latin typeface="+mn-lt"/>
                <a:ea typeface="+mn-ea"/>
                <a:cs typeface="+mn-cs"/>
              </a:rPr>
              <a:t>, where a material exhibits a permanent </a:t>
            </a:r>
            <a:r>
              <a:rPr lang="en-US" altLang="zh-CN" sz="1200" b="0" i="0" u="none" strike="noStrike" kern="1200" dirty="0">
                <a:solidFill>
                  <a:schemeClr val="tx1"/>
                </a:solidFill>
                <a:effectLst/>
                <a:latin typeface="+mn-lt"/>
                <a:ea typeface="+mn-ea"/>
                <a:cs typeface="+mn-cs"/>
                <a:hlinkClick r:id="rId6" tooltip="Magnetic moment"/>
              </a:rPr>
              <a:t>magnetic moment</a:t>
            </a:r>
            <a:r>
              <a:rPr lang="en-US" altLang="zh-CN" sz="1200" b="0" i="0" kern="1200" dirty="0">
                <a:solidFill>
                  <a:schemeClr val="tx1"/>
                </a:solidFill>
                <a:effectLst/>
                <a:latin typeface="+mn-lt"/>
                <a:ea typeface="+mn-ea"/>
                <a:cs typeface="+mn-cs"/>
              </a:rPr>
              <a:t>. Ferromagnetism was already well established when ferroelectricity was first observed in 1920 in </a:t>
            </a:r>
            <a:r>
              <a:rPr lang="en-US" altLang="zh-CN" sz="1200" b="0" i="0" u="none" strike="noStrike" kern="1200" dirty="0">
                <a:solidFill>
                  <a:schemeClr val="tx1"/>
                </a:solidFill>
                <a:effectLst/>
                <a:latin typeface="+mn-lt"/>
                <a:ea typeface="+mn-ea"/>
                <a:cs typeface="+mn-cs"/>
                <a:hlinkClick r:id="rId7" tooltip="Rochelle salt"/>
              </a:rPr>
              <a:t>Rochelle salt</a:t>
            </a:r>
            <a:r>
              <a:rPr lang="en-US" altLang="zh-CN" sz="1200" b="0" i="0" kern="1200" dirty="0">
                <a:solidFill>
                  <a:schemeClr val="tx1"/>
                </a:solidFill>
                <a:effectLst/>
                <a:latin typeface="+mn-lt"/>
                <a:ea typeface="+mn-ea"/>
                <a:cs typeface="+mn-cs"/>
              </a:rPr>
              <a:t> by American physicist </a:t>
            </a:r>
            <a:r>
              <a:rPr lang="en-US" altLang="zh-CN" sz="1200" b="0" i="0" u="none" strike="noStrike" kern="1200" dirty="0">
                <a:solidFill>
                  <a:schemeClr val="tx1"/>
                </a:solidFill>
                <a:effectLst/>
                <a:latin typeface="+mn-lt"/>
                <a:ea typeface="+mn-ea"/>
                <a:cs typeface="+mn-cs"/>
                <a:hlinkClick r:id="rId8" tooltip="Joseph Valasek"/>
              </a:rPr>
              <a:t>Joseph Valasek</a:t>
            </a:r>
            <a:r>
              <a:rPr lang="en-US" altLang="zh-CN" sz="1200" b="0" i="0" kern="1200" dirty="0">
                <a:solidFill>
                  <a:schemeClr val="tx1"/>
                </a:solidFill>
                <a:effectLst/>
                <a:latin typeface="+mn-lt"/>
                <a:ea typeface="+mn-ea"/>
                <a:cs typeface="+mn-cs"/>
              </a:rPr>
              <a:t>. The prefix ferro (meaning iron) was adopted even though most ferroelectric materials do not contain iron.</a:t>
            </a:r>
          </a:p>
          <a:p>
            <a:endParaRPr lang="en-US" altLang="zh-TW" sz="1200" b="0" i="0" kern="1200" dirty="0">
              <a:solidFill>
                <a:schemeClr val="tx1"/>
              </a:solidFill>
              <a:effectLst/>
              <a:latin typeface="+mn-lt"/>
              <a:ea typeface="+mn-ea"/>
              <a:cs typeface="+mn-cs"/>
            </a:endParaRPr>
          </a:p>
          <a:p>
            <a:r>
              <a:rPr lang="en-US" altLang="zh-CN" sz="1200" b="0" i="0" u="none" strike="noStrike" kern="1200" baseline="0" dirty="0">
                <a:solidFill>
                  <a:schemeClr val="tx1"/>
                </a:solidFill>
                <a:latin typeface="+mn-lt"/>
                <a:ea typeface="+mn-ea"/>
                <a:cs typeface="+mn-cs"/>
              </a:rPr>
              <a:t>e.g. </a:t>
            </a:r>
            <a:r>
              <a:rPr lang="en-US" altLang="zh-CN" sz="1200" b="0" i="0" kern="1200" dirty="0">
                <a:solidFill>
                  <a:schemeClr val="tx1"/>
                </a:solidFill>
                <a:effectLst/>
                <a:latin typeface="+mn-lt"/>
                <a:ea typeface="+mn-ea"/>
                <a:cs typeface="+mn-cs"/>
              </a:rPr>
              <a:t>Barium titanate, lead zirconate–lead titanate , </a:t>
            </a:r>
            <a:r>
              <a:rPr lang="en-US" altLang="zh-CN" sz="1200" b="0" i="0" u="none" strike="noStrike" kern="1200" baseline="0" dirty="0">
                <a:solidFill>
                  <a:schemeClr val="tx1"/>
                </a:solidFill>
                <a:latin typeface="+mn-lt"/>
                <a:ea typeface="+mn-ea"/>
                <a:cs typeface="+mn-cs"/>
              </a:rPr>
              <a:t>hafnium zirconium oxide (modern emerging materials, CMOS-compatible, </a:t>
            </a:r>
            <a:r>
              <a:rPr lang="en-US" altLang="zh-CN" sz="1200" b="0" i="0" kern="1200" dirty="0">
                <a:solidFill>
                  <a:schemeClr val="tx1"/>
                </a:solidFill>
                <a:effectLst/>
                <a:latin typeface="+mn-lt"/>
                <a:ea typeface="+mn-ea"/>
                <a:cs typeface="+mn-cs"/>
              </a:rPr>
              <a:t>thin-film scalable</a:t>
            </a:r>
            <a:r>
              <a:rPr lang="en-US" altLang="zh-CN" sz="1200" b="0" i="0" u="none" strike="noStrike" kern="1200" baseline="0" dirty="0">
                <a:solidFill>
                  <a:schemeClr val="tx1"/>
                </a:solidFill>
                <a:latin typeface="+mn-lt"/>
                <a:ea typeface="+mn-ea"/>
                <a:cs typeface="+mn-cs"/>
              </a:rPr>
              <a:t>)</a:t>
            </a:r>
            <a:endParaRPr lang="en-US" altLang="zh-TW" dirty="0"/>
          </a:p>
        </p:txBody>
      </p:sp>
      <p:sp>
        <p:nvSpPr>
          <p:cNvPr id="4" name="Slide Number Placeholder 3"/>
          <p:cNvSpPr>
            <a:spLocks noGrp="1"/>
          </p:cNvSpPr>
          <p:nvPr>
            <p:ph type="sldNum" sz="quarter" idx="5"/>
          </p:nvPr>
        </p:nvSpPr>
        <p:spPr/>
        <p:txBody>
          <a:bodyPr/>
          <a:lstStyle/>
          <a:p>
            <a:fld id="{237BF745-0557-B241-863F-056113C7032A}" type="slidenum">
              <a:rPr lang="en-US" smtClean="0"/>
              <a:t>2</a:t>
            </a:fld>
            <a:endParaRPr lang="en-US"/>
          </a:p>
        </p:txBody>
      </p:sp>
    </p:spTree>
    <p:extLst>
      <p:ext uri="{BB962C8B-B14F-4D97-AF65-F5344CB8AC3E}">
        <p14:creationId xmlns:p14="http://schemas.microsoft.com/office/powerpoint/2010/main" val="1658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TW" b="1" dirty="0"/>
              <a:t>The switchable polarization gives rise to a hysteresis curve of the polarization versus electrical field behavior as shown in Fig. If we identify the two remnant polarization points at zero applied electric field as “0” and “1,” it becomes clear that such material will be an ideal candidate for a binary nonvolatile memory. </a:t>
            </a:r>
          </a:p>
          <a:p>
            <a:endParaRPr lang="en-US" altLang="zh-TW" b="1" dirty="0"/>
          </a:p>
          <a:p>
            <a:r>
              <a:rPr lang="en-US" altLang="zh-TW" b="1" dirty="0"/>
              <a:t>It does not only have two stable polarization points, but switching between them is done purely by applying an electrical field and only the current to move the involved ions in the crystal from the one stable lattice position to the other one needs to be supplied. </a:t>
            </a:r>
          </a:p>
        </p:txBody>
      </p:sp>
      <p:sp>
        <p:nvSpPr>
          <p:cNvPr id="4" name="Slide Number Placeholder 3"/>
          <p:cNvSpPr>
            <a:spLocks noGrp="1"/>
          </p:cNvSpPr>
          <p:nvPr>
            <p:ph type="sldNum" sz="quarter" idx="5"/>
          </p:nvPr>
        </p:nvSpPr>
        <p:spPr/>
        <p:txBody>
          <a:bodyPr/>
          <a:lstStyle/>
          <a:p>
            <a:fld id="{237BF745-0557-B241-863F-056113C7032A}" type="slidenum">
              <a:rPr lang="en-US" smtClean="0"/>
              <a:t>3</a:t>
            </a:fld>
            <a:endParaRPr lang="en-US"/>
          </a:p>
        </p:txBody>
      </p:sp>
    </p:spTree>
    <p:extLst>
      <p:ext uri="{BB962C8B-B14F-4D97-AF65-F5344CB8AC3E}">
        <p14:creationId xmlns:p14="http://schemas.microsoft.com/office/powerpoint/2010/main" val="3303052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B094-FD76-2AB2-12EC-0C171FA6F6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315401-9513-8F25-D781-B548D537D4A0}"/>
              </a:ext>
            </a:extLst>
          </p:cNvPr>
          <p:cNvSpPr>
            <a:spLocks noGrp="1" noRot="1" noChangeAspect="1"/>
          </p:cNvSpPr>
          <p:nvPr>
            <p:ph type="sldImg"/>
          </p:nvPr>
        </p:nvSpPr>
        <p:spPr/>
        <p:txBody>
          <a:bodyPr/>
          <a:lstStyle/>
          <a:p>
            <a:endParaRPr lang="zh-CN" altLang="en-US"/>
          </a:p>
        </p:txBody>
      </p:sp>
      <p:sp>
        <p:nvSpPr>
          <p:cNvPr id="3" name="Notes Placeholder 2">
            <a:extLst>
              <a:ext uri="{FF2B5EF4-FFF2-40B4-BE49-F238E27FC236}">
                <a16:creationId xmlns:a16="http://schemas.microsoft.com/office/drawing/2014/main" id="{427720AB-74FE-97C9-30F1-1B4361E7D9CC}"/>
              </a:ext>
            </a:extLst>
          </p:cNvPr>
          <p:cNvSpPr>
            <a:spLocks noGrp="1"/>
          </p:cNvSpPr>
          <p:nvPr>
            <p:ph type="body" idx="1"/>
          </p:nvPr>
        </p:nvSpPr>
        <p:spPr/>
        <p:txBody>
          <a:bodyPr/>
          <a:lstStyle/>
          <a:p>
            <a:r>
              <a:rPr lang="en-US" altLang="zh-CN" sz="1200" b="1" i="0" kern="1200" dirty="0" err="1">
                <a:solidFill>
                  <a:schemeClr val="tx1"/>
                </a:solidFill>
                <a:effectLst/>
                <a:latin typeface="+mn-lt"/>
                <a:ea typeface="+mn-ea"/>
                <a:cs typeface="+mn-cs"/>
              </a:rPr>
              <a:t>Prepolling</a:t>
            </a:r>
            <a:r>
              <a:rPr lang="en-US" altLang="zh-CN" sz="1200" b="1" i="0" kern="1200" dirty="0">
                <a:solidFill>
                  <a:schemeClr val="tx1"/>
                </a:solidFill>
                <a:effectLst/>
                <a:latin typeface="+mn-lt"/>
                <a:ea typeface="+mn-ea"/>
                <a:cs typeface="+mn-cs"/>
              </a:rPr>
              <a:t> pulse</a:t>
            </a:r>
            <a:r>
              <a:rPr lang="en-US" altLang="zh-CN" sz="1200" b="0" i="0" kern="1200" dirty="0">
                <a:solidFill>
                  <a:schemeClr val="tx1"/>
                </a:solidFill>
                <a:effectLst/>
                <a:latin typeface="+mn-lt"/>
                <a:ea typeface="+mn-ea"/>
                <a:cs typeface="+mn-cs"/>
              </a:rPr>
              <a:t>: this pulse aligns the FE domains along a specific direction, given by the voltage polarity (</a:t>
            </a:r>
            <a:r>
              <a:rPr lang="en-US" altLang="zh-CN" sz="1200" b="0" i="1" kern="1200" dirty="0">
                <a:solidFill>
                  <a:schemeClr val="tx1"/>
                </a:solidFill>
                <a:effectLst/>
                <a:latin typeface="+mn-lt"/>
                <a:ea typeface="+mn-ea"/>
                <a:cs typeface="+mn-cs"/>
              </a:rPr>
              <a:t>e.g.</a:t>
            </a:r>
            <a:r>
              <a:rPr lang="en-US" altLang="zh-CN" sz="1200" b="0" i="0" kern="1200" dirty="0">
                <a:solidFill>
                  <a:schemeClr val="tx1"/>
                </a:solidFill>
                <a:effectLst/>
                <a:latin typeface="+mn-lt"/>
                <a:ea typeface="+mn-ea"/>
                <a:cs typeface="+mn-cs"/>
              </a:rPr>
              <a:t>, downward).</a:t>
            </a:r>
          </a:p>
          <a:p>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First positive pulse (P)</a:t>
            </a:r>
            <a:r>
              <a:rPr lang="en-US" altLang="zh-CN" sz="1200" b="0" i="0" kern="1200" dirty="0">
                <a:solidFill>
                  <a:schemeClr val="tx1"/>
                </a:solidFill>
                <a:effectLst/>
                <a:latin typeface="+mn-lt"/>
                <a:ea typeface="+mn-ea"/>
                <a:cs typeface="+mn-cs"/>
              </a:rPr>
              <a:t>: switches the FE domains in the opposite direction (</a:t>
            </a:r>
            <a:r>
              <a:rPr lang="en-US" altLang="zh-CN" sz="1200" b="0" i="1" kern="1200" dirty="0">
                <a:solidFill>
                  <a:schemeClr val="tx1"/>
                </a:solidFill>
                <a:effectLst/>
                <a:latin typeface="+mn-lt"/>
                <a:ea typeface="+mn-ea"/>
                <a:cs typeface="+mn-cs"/>
              </a:rPr>
              <a:t>e.g.</a:t>
            </a:r>
            <a:r>
              <a:rPr lang="en-US" altLang="zh-CN" sz="1200" b="0" i="0" kern="1200" dirty="0">
                <a:solidFill>
                  <a:schemeClr val="tx1"/>
                </a:solidFill>
                <a:effectLst/>
                <a:latin typeface="+mn-lt"/>
                <a:ea typeface="+mn-ea"/>
                <a:cs typeface="+mn-cs"/>
              </a:rPr>
              <a:t>, upward); the associated current response includes contributions due to domain switching, dielectric, and leakage currents.</a:t>
            </a:r>
          </a:p>
          <a:p>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Second positive pulse (U)</a:t>
            </a:r>
            <a:r>
              <a:rPr lang="en-US" altLang="zh-CN" sz="1200" b="0" i="0" kern="1200" dirty="0">
                <a:solidFill>
                  <a:schemeClr val="tx1"/>
                </a:solidFill>
                <a:effectLst/>
                <a:latin typeface="+mn-lt"/>
                <a:ea typeface="+mn-ea"/>
                <a:cs typeface="+mn-cs"/>
              </a:rPr>
              <a:t>: assuming no domain switching during the relaxation step, this pulse can be used to measure other </a:t>
            </a:r>
            <a:r>
              <a:rPr lang="en-US" altLang="zh-CN" sz="1200" b="0" i="0" kern="1200" dirty="0" err="1">
                <a:solidFill>
                  <a:schemeClr val="tx1"/>
                </a:solidFill>
                <a:effectLst/>
                <a:latin typeface="+mn-lt"/>
                <a:ea typeface="+mn-ea"/>
                <a:cs typeface="+mn-cs"/>
              </a:rPr>
              <a:t>nonswitching</a:t>
            </a:r>
            <a:r>
              <a:rPr lang="en-US" altLang="zh-CN" sz="1200" b="0" i="0" kern="1200" dirty="0">
                <a:solidFill>
                  <a:schemeClr val="tx1"/>
                </a:solidFill>
                <a:effectLst/>
                <a:latin typeface="+mn-lt"/>
                <a:ea typeface="+mn-ea"/>
                <a:cs typeface="+mn-cs"/>
              </a:rPr>
              <a:t> currents.</a:t>
            </a:r>
          </a:p>
          <a:p>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First negative pulse (N)</a:t>
            </a:r>
            <a:r>
              <a:rPr lang="en-US" altLang="zh-CN" sz="1200" b="0" i="0" kern="1200" dirty="0">
                <a:solidFill>
                  <a:schemeClr val="tx1"/>
                </a:solidFill>
                <a:effectLst/>
                <a:latin typeface="+mn-lt"/>
                <a:ea typeface="+mn-ea"/>
                <a:cs typeface="+mn-cs"/>
              </a:rPr>
              <a:t>: switches domains in the opposite direction (</a:t>
            </a:r>
            <a:r>
              <a:rPr lang="en-US" altLang="zh-CN" sz="1200" b="0" i="1" kern="1200" dirty="0">
                <a:solidFill>
                  <a:schemeClr val="tx1"/>
                </a:solidFill>
                <a:effectLst/>
                <a:latin typeface="+mn-lt"/>
                <a:ea typeface="+mn-ea"/>
                <a:cs typeface="+mn-cs"/>
              </a:rPr>
              <a:t>e.g.</a:t>
            </a:r>
            <a:r>
              <a:rPr lang="en-US" altLang="zh-CN" sz="1200" b="0" i="0" kern="1200" dirty="0">
                <a:solidFill>
                  <a:schemeClr val="tx1"/>
                </a:solidFill>
                <a:effectLst/>
                <a:latin typeface="+mn-lt"/>
                <a:ea typeface="+mn-ea"/>
                <a:cs typeface="+mn-cs"/>
              </a:rPr>
              <a:t>, downward); as for the P counterpart the current response includes contributions due to domain switching, dielectric, and leakage currents.</a:t>
            </a:r>
          </a:p>
          <a:p>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Second negative pulse (D)</a:t>
            </a:r>
            <a:r>
              <a:rPr lang="en-US" altLang="zh-CN" sz="1200" b="0" i="0" kern="1200" dirty="0">
                <a:solidFill>
                  <a:schemeClr val="tx1"/>
                </a:solidFill>
                <a:effectLst/>
                <a:latin typeface="+mn-lt"/>
                <a:ea typeface="+mn-ea"/>
                <a:cs typeface="+mn-cs"/>
              </a:rPr>
              <a:t>: as for the U sequence, this pulse is used to measure other contributions to the current, which are not due to the domain switching.</a:t>
            </a:r>
          </a:p>
          <a:p>
            <a:endParaRPr lang="en-US" altLang="zh-TW" b="1" dirty="0"/>
          </a:p>
        </p:txBody>
      </p:sp>
      <p:sp>
        <p:nvSpPr>
          <p:cNvPr id="4" name="Slide Number Placeholder 3">
            <a:extLst>
              <a:ext uri="{FF2B5EF4-FFF2-40B4-BE49-F238E27FC236}">
                <a16:creationId xmlns:a16="http://schemas.microsoft.com/office/drawing/2014/main" id="{801C8F21-C179-8211-F2E8-BA70ADA470F2}"/>
              </a:ext>
            </a:extLst>
          </p:cNvPr>
          <p:cNvSpPr>
            <a:spLocks noGrp="1"/>
          </p:cNvSpPr>
          <p:nvPr>
            <p:ph type="sldNum" sz="quarter" idx="5"/>
          </p:nvPr>
        </p:nvSpPr>
        <p:spPr/>
        <p:txBody>
          <a:bodyPr/>
          <a:lstStyle/>
          <a:p>
            <a:fld id="{237BF745-0557-B241-863F-056113C7032A}" type="slidenum">
              <a:rPr lang="en-US" smtClean="0"/>
              <a:t>4</a:t>
            </a:fld>
            <a:endParaRPr lang="en-US"/>
          </a:p>
        </p:txBody>
      </p:sp>
    </p:spTree>
    <p:extLst>
      <p:ext uri="{BB962C8B-B14F-4D97-AF65-F5344CB8AC3E}">
        <p14:creationId xmlns:p14="http://schemas.microsoft.com/office/powerpoint/2010/main" val="344407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6DCF9-4F96-7A7D-50D3-05770B55A0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25F99-7AEA-3D06-9216-F9F548B1780F}"/>
              </a:ext>
            </a:extLst>
          </p:cNvPr>
          <p:cNvSpPr>
            <a:spLocks noGrp="1" noRot="1" noChangeAspect="1"/>
          </p:cNvSpPr>
          <p:nvPr>
            <p:ph type="sldImg"/>
          </p:nvPr>
        </p:nvSpPr>
        <p:spPr/>
        <p:txBody>
          <a:bodyPr/>
          <a:lstStyle/>
          <a:p>
            <a:endParaRPr lang="zh-CN" altLang="en-US"/>
          </a:p>
        </p:txBody>
      </p:sp>
      <p:sp>
        <p:nvSpPr>
          <p:cNvPr id="3" name="Notes Placeholder 2">
            <a:extLst>
              <a:ext uri="{FF2B5EF4-FFF2-40B4-BE49-F238E27FC236}">
                <a16:creationId xmlns:a16="http://schemas.microsoft.com/office/drawing/2014/main" id="{911B1579-F8D0-26BA-3246-00E1B05E1ED7}"/>
              </a:ext>
            </a:extLst>
          </p:cNvPr>
          <p:cNvSpPr>
            <a:spLocks noGrp="1"/>
          </p:cNvSpPr>
          <p:nvPr>
            <p:ph type="body" idx="1"/>
          </p:nvPr>
        </p:nvSpPr>
        <p:spPr/>
        <p:txBody>
          <a:bodyPr/>
          <a:lstStyle/>
          <a:p>
            <a:r>
              <a:rPr lang="en-US" altLang="zh-TW" b="1" dirty="0"/>
              <a:t>When integrating a ferroelectric into the gate stack of metal insulator semiconductor transistor, the switching of the dipole will shift the VT </a:t>
            </a:r>
            <a:r>
              <a:rPr lang="en-US" altLang="zh-TW" b="1"/>
              <a:t>of the device </a:t>
            </a:r>
            <a:r>
              <a:rPr lang="en-US" altLang="zh-TW" b="1" dirty="0"/>
              <a:t>as indicated in Fig C. The resulting device is called a ferroelectric field effect transistor (</a:t>
            </a:r>
            <a:r>
              <a:rPr lang="en-US" altLang="zh-TW" b="1" dirty="0" err="1"/>
              <a:t>FeFET</a:t>
            </a:r>
            <a:r>
              <a:rPr lang="en-US" altLang="zh-TW" b="1" dirty="0"/>
              <a:t>). </a:t>
            </a:r>
          </a:p>
          <a:p>
            <a:endParaRPr lang="en-US" altLang="zh-TW" b="1" dirty="0"/>
          </a:p>
          <a:p>
            <a:r>
              <a:rPr lang="en-US" altLang="zh-TW" b="1" dirty="0"/>
              <a:t>Unlike the case of a capacitor, where the polarization needs to be switched in a predefined direction during reading, the read operation is nondestructive. </a:t>
            </a:r>
          </a:p>
        </p:txBody>
      </p:sp>
      <p:sp>
        <p:nvSpPr>
          <p:cNvPr id="4" name="Slide Number Placeholder 3">
            <a:extLst>
              <a:ext uri="{FF2B5EF4-FFF2-40B4-BE49-F238E27FC236}">
                <a16:creationId xmlns:a16="http://schemas.microsoft.com/office/drawing/2014/main" id="{ED839AC8-1A89-2B1E-783C-C9A2D88A9586}"/>
              </a:ext>
            </a:extLst>
          </p:cNvPr>
          <p:cNvSpPr>
            <a:spLocks noGrp="1"/>
          </p:cNvSpPr>
          <p:nvPr>
            <p:ph type="sldNum" sz="quarter" idx="5"/>
          </p:nvPr>
        </p:nvSpPr>
        <p:spPr/>
        <p:txBody>
          <a:bodyPr/>
          <a:lstStyle/>
          <a:p>
            <a:fld id="{237BF745-0557-B241-863F-056113C7032A}" type="slidenum">
              <a:rPr lang="en-US" smtClean="0"/>
              <a:t>5</a:t>
            </a:fld>
            <a:endParaRPr lang="en-US"/>
          </a:p>
        </p:txBody>
      </p:sp>
    </p:spTree>
    <p:extLst>
      <p:ext uri="{BB962C8B-B14F-4D97-AF65-F5344CB8AC3E}">
        <p14:creationId xmlns:p14="http://schemas.microsoft.com/office/powerpoint/2010/main" val="765688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zh-CN" altLang="en-US"/>
          </a:p>
        </p:txBody>
      </p:sp>
      <p:sp>
        <p:nvSpPr>
          <p:cNvPr id="3" name="Notes Placeholder 2"/>
          <p:cNvSpPr>
            <a:spLocks noGrp="1"/>
          </p:cNvSpPr>
          <p:nvPr>
            <p:ph type="body" idx="1"/>
          </p:nvPr>
        </p:nvSpPr>
        <p:spPr/>
        <p:txBody>
          <a:bodyPr/>
          <a:lstStyle/>
          <a:p>
            <a:r>
              <a:rPr lang="en-US" altLang="zh-CN" sz="1200" b="1" i="0" kern="1200" dirty="0">
                <a:solidFill>
                  <a:schemeClr val="tx1"/>
                </a:solidFill>
                <a:effectLst/>
                <a:latin typeface="+mn-lt"/>
                <a:ea typeface="+mn-ea"/>
                <a:cs typeface="+mn-cs"/>
              </a:rPr>
              <a:t>Miniaturization and Stability (Size Effect):</a:t>
            </a:r>
            <a:r>
              <a:rPr lang="en-US" altLang="zh-CN" sz="1200" b="0" i="0" kern="1200" dirty="0">
                <a:solidFill>
                  <a:schemeClr val="tx1"/>
                </a:solidFill>
                <a:effectLst/>
                <a:latin typeface="+mn-lt"/>
                <a:ea typeface="+mn-ea"/>
                <a:cs typeface="+mn-cs"/>
              </a:rPr>
              <a:t> Ferroelectricity tends to disappear or weaken below critical thickness limits. Preserving polarization in ultra-thin, nano-scale devices (such as </a:t>
            </a:r>
            <a:r>
              <a:rPr lang="en-US" altLang="zh-CN" sz="1200" b="0" i="0" kern="1200" dirty="0" err="1">
                <a:solidFill>
                  <a:schemeClr val="tx1"/>
                </a:solidFill>
                <a:effectLst/>
                <a:latin typeface="+mn-lt"/>
                <a:ea typeface="+mn-ea"/>
                <a:cs typeface="+mn-cs"/>
              </a:rPr>
              <a:t>FeRAM</a:t>
            </a:r>
            <a:r>
              <a:rPr lang="en-US" altLang="zh-CN" sz="1200" b="0" i="0" kern="1200" dirty="0">
                <a:solidFill>
                  <a:schemeClr val="tx1"/>
                </a:solidFill>
                <a:effectLst/>
                <a:latin typeface="+mn-lt"/>
                <a:ea typeface="+mn-ea"/>
                <a:cs typeface="+mn-cs"/>
              </a:rPr>
              <a:t> and </a:t>
            </a:r>
            <a:r>
              <a:rPr lang="en-US" altLang="zh-CN" sz="1200" b="0" i="0" kern="1200" dirty="0" err="1">
                <a:solidFill>
                  <a:schemeClr val="tx1"/>
                </a:solidFill>
                <a:effectLst/>
                <a:latin typeface="+mn-lt"/>
                <a:ea typeface="+mn-ea"/>
                <a:cs typeface="+mn-cs"/>
              </a:rPr>
              <a:t>FeFETs</a:t>
            </a:r>
            <a:r>
              <a:rPr lang="en-US" altLang="zh-CN" sz="1200" b="0" i="0" kern="1200" dirty="0">
                <a:solidFill>
                  <a:schemeClr val="tx1"/>
                </a:solidFill>
                <a:effectLst/>
                <a:latin typeface="+mn-lt"/>
                <a:ea typeface="+mn-ea"/>
                <a:cs typeface="+mn-cs"/>
              </a:rPr>
              <a:t>) is difficult, with domain dynamics becoming unstable.</a:t>
            </a:r>
          </a:p>
          <a:p>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CMOS Compatibility and Fabrication:</a:t>
            </a:r>
            <a:r>
              <a:rPr lang="en-US" altLang="zh-CN" sz="1200" b="0" i="0" kern="1200" dirty="0">
                <a:solidFill>
                  <a:schemeClr val="tx1"/>
                </a:solidFill>
                <a:effectLst/>
                <a:latin typeface="+mn-lt"/>
                <a:ea typeface="+mn-ea"/>
                <a:cs typeface="+mn-cs"/>
              </a:rPr>
              <a:t> Traditional perovskite ferroelectrics (PZT) are hard to integrate with CMOS silicon technology due to high annealing temperatures and contamination risks. While </a:t>
            </a:r>
            <a:r>
              <a:rPr lang="en-US" altLang="zh-CN" sz="1200" b="0" i="0" kern="1200" dirty="0" err="1">
                <a:solidFill>
                  <a:schemeClr val="tx1"/>
                </a:solidFill>
                <a:effectLst/>
                <a:latin typeface="+mn-lt"/>
                <a:ea typeface="+mn-ea"/>
                <a:cs typeface="+mn-cs"/>
              </a:rPr>
              <a:t>HfO</a:t>
            </a:r>
            <a:r>
              <a:rPr lang="en-US" altLang="zh-CN" sz="1200" b="0" i="0" kern="1200" dirty="0">
                <a:solidFill>
                  <a:schemeClr val="tx1"/>
                </a:solidFill>
                <a:effectLst/>
                <a:latin typeface="+mn-lt"/>
                <a:ea typeface="+mn-ea"/>
                <a:cs typeface="+mn-cs"/>
              </a:rPr>
              <a:t>₂-based ferroelectrics are better, they require complex engineering to ensure uniform phase purity and low defect densities.</a:t>
            </a:r>
          </a:p>
          <a:p>
            <a:endParaRPr lang="en-US" altLang="zh-CN" sz="1200" b="0" i="0" kern="1200" dirty="0">
              <a:solidFill>
                <a:schemeClr val="tx1"/>
              </a:solidFill>
              <a:effectLst/>
              <a:latin typeface="+mn-lt"/>
              <a:ea typeface="+mn-ea"/>
              <a:cs typeface="+mn-cs"/>
            </a:endParaRPr>
          </a:p>
          <a:p>
            <a:r>
              <a:rPr lang="en-US" altLang="zh-CN" sz="1200" b="1" i="0" kern="1200" dirty="0">
                <a:solidFill>
                  <a:schemeClr val="tx1"/>
                </a:solidFill>
                <a:effectLst/>
                <a:latin typeface="+mn-lt"/>
                <a:ea typeface="+mn-ea"/>
                <a:cs typeface="+mn-cs"/>
              </a:rPr>
              <a:t>Endurance and Fatigue:</a:t>
            </a:r>
            <a:r>
              <a:rPr lang="en-US" altLang="zh-CN" sz="1200" b="0" i="0" kern="1200" dirty="0">
                <a:solidFill>
                  <a:schemeClr val="tx1"/>
                </a:solidFill>
                <a:effectLst/>
                <a:latin typeface="+mn-lt"/>
                <a:ea typeface="+mn-ea"/>
                <a:cs typeface="+mn-cs"/>
              </a:rPr>
              <a:t> Repeated switching (read/write cycles) causes degradation, reducing memory life.</a:t>
            </a:r>
          </a:p>
          <a:p>
            <a:endParaRPr lang="zh-TW" altLang="en-US" dirty="0"/>
          </a:p>
        </p:txBody>
      </p:sp>
      <p:sp>
        <p:nvSpPr>
          <p:cNvPr id="4" name="Slide Number Placeholder 3"/>
          <p:cNvSpPr>
            <a:spLocks noGrp="1"/>
          </p:cNvSpPr>
          <p:nvPr>
            <p:ph type="sldNum" sz="quarter" idx="5"/>
          </p:nvPr>
        </p:nvSpPr>
        <p:spPr/>
        <p:txBody>
          <a:bodyPr/>
          <a:lstStyle/>
          <a:p>
            <a:fld id="{237BF745-0557-B241-863F-056113C7032A}" type="slidenum">
              <a:rPr lang="en-US" smtClean="0"/>
              <a:t>6</a:t>
            </a:fld>
            <a:endParaRPr lang="en-US"/>
          </a:p>
        </p:txBody>
      </p:sp>
    </p:spTree>
    <p:extLst>
      <p:ext uri="{BB962C8B-B14F-4D97-AF65-F5344CB8AC3E}">
        <p14:creationId xmlns:p14="http://schemas.microsoft.com/office/powerpoint/2010/main" val="943226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ck">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2BBC47-D7E9-E849-BE67-7366DB40877A}"/>
              </a:ext>
            </a:extLst>
          </p:cNvPr>
          <p:cNvPicPr>
            <a:picLocks noChangeAspect="1"/>
          </p:cNvPicPr>
          <p:nvPr userDrawn="1"/>
        </p:nvPicPr>
        <p:blipFill>
          <a:blip r:embed="rId2"/>
          <a:stretch>
            <a:fillRect/>
          </a:stretch>
        </p:blipFill>
        <p:spPr>
          <a:xfrm>
            <a:off x="756134" y="5839622"/>
            <a:ext cx="4062047" cy="430099"/>
          </a:xfrm>
          <a:prstGeom prst="rect">
            <a:avLst/>
          </a:prstGeom>
        </p:spPr>
      </p:pic>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3"/>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767442" y="2077278"/>
            <a:ext cx="7144105" cy="534037"/>
          </a:xfrm>
        </p:spPr>
        <p:txBody>
          <a:bodyPr>
            <a:noAutofit/>
          </a:bodyPr>
          <a:lstStyle>
            <a:lvl1pPr>
              <a:defRPr sz="4400" cap="none">
                <a:solidFill>
                  <a:schemeClr val="bg1"/>
                </a:solidFill>
              </a:defRPr>
            </a:lvl1pPr>
          </a:lstStyle>
          <a:p>
            <a:r>
              <a:rPr lang="en-US"/>
              <a:t>Presentation Title</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767442" y="2629339"/>
            <a:ext cx="7144105" cy="449263"/>
          </a:xfrm>
        </p:spPr>
        <p:txBody>
          <a:bodyPr>
            <a:noAutofit/>
          </a:bodyPr>
          <a:lstStyle>
            <a:lvl1pPr marL="0" indent="0">
              <a:buFontTx/>
              <a:buNone/>
              <a:defRPr sz="2000" b="0" i="0">
                <a:solidFill>
                  <a:schemeClr val="bg2"/>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3" name="Text Placeholder 8">
            <a:extLst>
              <a:ext uri="{FF2B5EF4-FFF2-40B4-BE49-F238E27FC236}">
                <a16:creationId xmlns:a16="http://schemas.microsoft.com/office/drawing/2014/main" id="{76FFA1BC-72F9-9048-3E39-D300A3A6A52E}"/>
              </a:ext>
            </a:extLst>
          </p:cNvPr>
          <p:cNvSpPr>
            <a:spLocks noGrp="1"/>
          </p:cNvSpPr>
          <p:nvPr>
            <p:ph type="body" sz="quarter" idx="11" hasCustomPrompt="1"/>
          </p:nvPr>
        </p:nvSpPr>
        <p:spPr>
          <a:xfrm>
            <a:off x="767442" y="3093720"/>
            <a:ext cx="7144105" cy="449263"/>
          </a:xfrm>
        </p:spPr>
        <p:txBody>
          <a:bodyPr>
            <a:normAutofit/>
          </a:bodyPr>
          <a:lstStyle>
            <a:lvl1pPr marL="0" indent="0">
              <a:buFontTx/>
              <a:buNone/>
              <a:defRPr sz="140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fld id="{C7124C19-F609-8C4C-8116-78E353E3E672}" type="datetime1">
              <a:rPr lang="en-US" smtClean="0"/>
              <a:t>3/29/23</a:t>
            </a:fld>
            <a:endParaRPr lang="en-US"/>
          </a:p>
        </p:txBody>
      </p:sp>
    </p:spTree>
    <p:extLst>
      <p:ext uri="{BB962C8B-B14F-4D97-AF65-F5344CB8AC3E}">
        <p14:creationId xmlns:p14="http://schemas.microsoft.com/office/powerpoint/2010/main" val="4214527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5" y="3652273"/>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4" y="1543324"/>
            <a:ext cx="410230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4706959" y="1543324"/>
            <a:ext cx="4094045"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4698697" y="3652272"/>
            <a:ext cx="4102307"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a:t>
            </a:r>
          </a:p>
        </p:txBody>
      </p:sp>
      <p:sp>
        <p:nvSpPr>
          <p:cNvPr id="10" name="Footer Placeholder 9">
            <a:extLst>
              <a:ext uri="{FF2B5EF4-FFF2-40B4-BE49-F238E27FC236}">
                <a16:creationId xmlns:a16="http://schemas.microsoft.com/office/drawing/2014/main" id="{91641B97-9FFC-02AC-9A83-AD9CF1F958B2}"/>
              </a:ext>
            </a:extLst>
          </p:cNvPr>
          <p:cNvSpPr>
            <a:spLocks noGrp="1"/>
          </p:cNvSpPr>
          <p:nvPr>
            <p:ph type="ftr" sz="quarter" idx="16"/>
          </p:nvPr>
        </p:nvSpPr>
        <p:spPr/>
        <p:txBody>
          <a:bodyPr/>
          <a:lstStyle/>
          <a:p>
            <a:pPr algn="r"/>
            <a:endParaRPr lang="en-US"/>
          </a:p>
        </p:txBody>
      </p:sp>
      <p:pic>
        <p:nvPicPr>
          <p:cNvPr id="20" name="Picture 19">
            <a:extLst>
              <a:ext uri="{FF2B5EF4-FFF2-40B4-BE49-F238E27FC236}">
                <a16:creationId xmlns:a16="http://schemas.microsoft.com/office/drawing/2014/main" id="{63D028EB-7200-454E-AC0A-0CB79EC739A3}"/>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726685085"/>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with Copy - 3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aseline="0">
                <a:solidFill>
                  <a:schemeClr val="accent4">
                    <a:lumMod val="65000"/>
                  </a:schemeClr>
                </a:solidFill>
                <a:latin typeface="Franklin Gothic Medium Cond" panose="020B0606030402020204" pitchFamily="34" charset="0"/>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34736"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5" y="1543324"/>
            <a:ext cx="2650859"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3252731" y="1543325"/>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Text Placeholder 11">
            <a:extLst>
              <a:ext uri="{FF2B5EF4-FFF2-40B4-BE49-F238E27FC236}">
                <a16:creationId xmlns:a16="http://schemas.microsoft.com/office/drawing/2014/main" id="{710C66FF-C32F-9EF8-4FBC-44E08230B658}"/>
              </a:ext>
            </a:extLst>
          </p:cNvPr>
          <p:cNvSpPr>
            <a:spLocks noGrp="1"/>
          </p:cNvSpPr>
          <p:nvPr>
            <p:ph type="body" sz="quarter" idx="15"/>
          </p:nvPr>
        </p:nvSpPr>
        <p:spPr>
          <a:xfrm>
            <a:off x="3244470" y="3652273"/>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6154204" y="1532308"/>
            <a:ext cx="2645520"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ext Placeholder 11">
            <a:extLst>
              <a:ext uri="{FF2B5EF4-FFF2-40B4-BE49-F238E27FC236}">
                <a16:creationId xmlns:a16="http://schemas.microsoft.com/office/drawing/2014/main" id="{347E27B2-1DE2-3469-81EF-9EBD7DC7AFBA}"/>
              </a:ext>
            </a:extLst>
          </p:cNvPr>
          <p:cNvSpPr>
            <a:spLocks noGrp="1"/>
          </p:cNvSpPr>
          <p:nvPr>
            <p:ph type="body" sz="quarter" idx="17"/>
          </p:nvPr>
        </p:nvSpPr>
        <p:spPr>
          <a:xfrm>
            <a:off x="6145943" y="3641256"/>
            <a:ext cx="2650859" cy="2345757"/>
          </a:xfrm>
        </p:spPr>
        <p:txBody>
          <a:bodyPr numCol="1">
            <a:noAutofit/>
          </a:bodyPr>
          <a:lstStyle>
            <a:lvl1pPr marL="214313" indent="-214313" algn="l" fontAlgn="t">
              <a:buFont typeface="Wingdings" pitchFamily="2" charset="2"/>
              <a:buChar char="§"/>
              <a:defRPr sz="1800" b="0" i="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a:t>
            </a:r>
          </a:p>
        </p:txBody>
      </p:sp>
      <p:sp>
        <p:nvSpPr>
          <p:cNvPr id="11" name="Footer Placeholder 10">
            <a:extLst>
              <a:ext uri="{FF2B5EF4-FFF2-40B4-BE49-F238E27FC236}">
                <a16:creationId xmlns:a16="http://schemas.microsoft.com/office/drawing/2014/main" id="{F039C530-4D1F-8F28-146E-3ECC4BBCE9E0}"/>
              </a:ext>
            </a:extLst>
          </p:cNvPr>
          <p:cNvSpPr>
            <a:spLocks noGrp="1"/>
          </p:cNvSpPr>
          <p:nvPr>
            <p:ph type="ftr" sz="quarter" idx="18"/>
          </p:nvPr>
        </p:nvSpPr>
        <p:spPr/>
        <p:txBody>
          <a:bodyPr/>
          <a:lstStyle/>
          <a:p>
            <a:pPr algn="r"/>
            <a:endParaRPr lang="en-US"/>
          </a:p>
        </p:txBody>
      </p:sp>
      <p:pic>
        <p:nvPicPr>
          <p:cNvPr id="21" name="Picture 20">
            <a:extLst>
              <a:ext uri="{FF2B5EF4-FFF2-40B4-BE49-F238E27FC236}">
                <a16:creationId xmlns:a16="http://schemas.microsoft.com/office/drawing/2014/main" id="{D7194717-CDF3-FC46-B38F-83E0E33F8B23}"/>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246076719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7402-16CB-60F1-259A-4E1A16194431}"/>
              </a:ext>
            </a:extLst>
          </p:cNvPr>
          <p:cNvSpPr>
            <a:spLocks noGrp="1"/>
          </p:cNvSpPr>
          <p:nvPr>
            <p:ph type="title"/>
          </p:nvPr>
        </p:nvSpPr>
        <p:spPr>
          <a:xfrm>
            <a:off x="342902" y="457200"/>
            <a:ext cx="3236117" cy="964096"/>
          </a:xfrm>
        </p:spPr>
        <p:txBody>
          <a:bodyPr anchor="b">
            <a:normAutofit/>
          </a:bodyPr>
          <a:lstStyle>
            <a:lvl1pPr>
              <a:defRPr sz="2800"/>
            </a:lvl1pPr>
          </a:lstStyle>
          <a:p>
            <a:r>
              <a:rPr lang="en-US"/>
              <a:t>Click to edit Master title style</a:t>
            </a:r>
          </a:p>
        </p:txBody>
      </p:sp>
      <p:sp>
        <p:nvSpPr>
          <p:cNvPr id="4" name="Text Placeholder 3">
            <a:extLst>
              <a:ext uri="{FF2B5EF4-FFF2-40B4-BE49-F238E27FC236}">
                <a16:creationId xmlns:a16="http://schemas.microsoft.com/office/drawing/2014/main" id="{B9889552-EB9F-6D72-9130-E107C02C22F6}"/>
              </a:ext>
            </a:extLst>
          </p:cNvPr>
          <p:cNvSpPr>
            <a:spLocks noGrp="1"/>
          </p:cNvSpPr>
          <p:nvPr>
            <p:ph type="body" sz="half" idx="2"/>
          </p:nvPr>
        </p:nvSpPr>
        <p:spPr>
          <a:xfrm>
            <a:off x="342902" y="1570384"/>
            <a:ext cx="3236117" cy="4298605"/>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Content Placeholder 2">
            <a:extLst>
              <a:ext uri="{FF2B5EF4-FFF2-40B4-BE49-F238E27FC236}">
                <a16:creationId xmlns:a16="http://schemas.microsoft.com/office/drawing/2014/main" id="{C5F6EAB8-D2BB-0BDE-C7AC-895B69CA533E}"/>
              </a:ext>
            </a:extLst>
          </p:cNvPr>
          <p:cNvSpPr>
            <a:spLocks noGrp="1"/>
          </p:cNvSpPr>
          <p:nvPr>
            <p:ph idx="1"/>
          </p:nvPr>
        </p:nvSpPr>
        <p:spPr>
          <a:xfrm>
            <a:off x="3803904" y="457200"/>
            <a:ext cx="4997195" cy="541178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5" name="Footer Placeholder 4">
            <a:extLst>
              <a:ext uri="{FF2B5EF4-FFF2-40B4-BE49-F238E27FC236}">
                <a16:creationId xmlns:a16="http://schemas.microsoft.com/office/drawing/2014/main" id="{D1CC4977-AD33-556A-2AED-7416F7D43900}"/>
              </a:ext>
            </a:extLst>
          </p:cNvPr>
          <p:cNvSpPr>
            <a:spLocks noGrp="1"/>
          </p:cNvSpPr>
          <p:nvPr>
            <p:ph type="ftr" sz="quarter" idx="10"/>
          </p:nvPr>
        </p:nvSpPr>
        <p:spPr/>
        <p:txBody>
          <a:bodyPr/>
          <a:lstStyle/>
          <a:p>
            <a:pPr algn="r"/>
            <a:endParaRPr lang="en-US"/>
          </a:p>
        </p:txBody>
      </p:sp>
      <p:pic>
        <p:nvPicPr>
          <p:cNvPr id="15" name="Picture 14">
            <a:extLst>
              <a:ext uri="{FF2B5EF4-FFF2-40B4-BE49-F238E27FC236}">
                <a16:creationId xmlns:a16="http://schemas.microsoft.com/office/drawing/2014/main" id="{D9017C75-35EC-1044-8DAC-DC446FEA3C2F}"/>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4062900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34735"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7832766-AA56-63AE-E2AA-9A2947343D87}"/>
              </a:ext>
            </a:extLst>
          </p:cNvPr>
          <p:cNvSpPr>
            <a:spLocks noGrp="1"/>
          </p:cNvSpPr>
          <p:nvPr>
            <p:ph type="title"/>
          </p:nvPr>
        </p:nvSpPr>
        <p:spPr/>
        <p:txBody>
          <a:bodyPr/>
          <a:lstStyle>
            <a:lvl1pPr fontAlgn="b">
              <a:defRPr/>
            </a:lvl1pPr>
          </a:lstStyle>
          <a:p>
            <a:r>
              <a:rPr lang="en-US"/>
              <a:t>Click to edit Master title style</a:t>
            </a:r>
          </a:p>
        </p:txBody>
      </p:sp>
      <p:sp>
        <p:nvSpPr>
          <p:cNvPr id="10" name="Picture Placeholder 2">
            <a:extLst>
              <a:ext uri="{FF2B5EF4-FFF2-40B4-BE49-F238E27FC236}">
                <a16:creationId xmlns:a16="http://schemas.microsoft.com/office/drawing/2014/main" id="{CF92D672-5C11-B647-ADA7-722837BA86C0}"/>
              </a:ext>
            </a:extLst>
          </p:cNvPr>
          <p:cNvSpPr>
            <a:spLocks noGrp="1"/>
          </p:cNvSpPr>
          <p:nvPr>
            <p:ph type="pic" idx="12"/>
          </p:nvPr>
        </p:nvSpPr>
        <p:spPr>
          <a:xfrm>
            <a:off x="4715222" y="1543323"/>
            <a:ext cx="4094045" cy="431772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Text Placeholder 13">
            <a:extLst>
              <a:ext uri="{FF2B5EF4-FFF2-40B4-BE49-F238E27FC236}">
                <a16:creationId xmlns:a16="http://schemas.microsoft.com/office/drawing/2014/main" id="{6AFB8997-E903-BD34-CBB7-A70F3BD090A1}"/>
              </a:ext>
            </a:extLst>
          </p:cNvPr>
          <p:cNvSpPr>
            <a:spLocks noGrp="1"/>
          </p:cNvSpPr>
          <p:nvPr>
            <p:ph type="body" sz="quarter" idx="13"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2" name="Footer Placeholder 1">
            <a:extLst>
              <a:ext uri="{FF2B5EF4-FFF2-40B4-BE49-F238E27FC236}">
                <a16:creationId xmlns:a16="http://schemas.microsoft.com/office/drawing/2014/main" id="{A3135B86-20D4-13D9-0376-A64DF5C381B3}"/>
              </a:ext>
            </a:extLst>
          </p:cNvPr>
          <p:cNvSpPr>
            <a:spLocks noGrp="1"/>
          </p:cNvSpPr>
          <p:nvPr>
            <p:ph type="ftr" sz="quarter" idx="14"/>
          </p:nvPr>
        </p:nvSpPr>
        <p:spPr/>
        <p:txBody>
          <a:bodyPr/>
          <a:lstStyle/>
          <a:p>
            <a:pPr algn="r"/>
            <a:endParaRPr lang="en-US"/>
          </a:p>
        </p:txBody>
      </p:sp>
      <p:pic>
        <p:nvPicPr>
          <p:cNvPr id="17" name="Picture 16">
            <a:extLst>
              <a:ext uri="{FF2B5EF4-FFF2-40B4-BE49-F238E27FC236}">
                <a16:creationId xmlns:a16="http://schemas.microsoft.com/office/drawing/2014/main" id="{6F61E4F3-DE48-D746-B279-443D65159B4B}"/>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59417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with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351065" y="1543324"/>
            <a:ext cx="4397009"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4961820" y="1543322"/>
            <a:ext cx="3847445" cy="4307573"/>
          </a:xfrm>
        </p:spPr>
        <p:txBody>
          <a:bodyPr>
            <a:normAutofit/>
          </a:bodyPr>
          <a:lstStyle>
            <a:lvl1pPr marL="0" indent="0">
              <a:buNone/>
              <a:defRPr sz="18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2614933" y="3795305"/>
            <a:ext cx="2133141"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51065" y="3795304"/>
            <a:ext cx="2133141"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2" name="Footer Placeholder 1">
            <a:extLst>
              <a:ext uri="{FF2B5EF4-FFF2-40B4-BE49-F238E27FC236}">
                <a16:creationId xmlns:a16="http://schemas.microsoft.com/office/drawing/2014/main" id="{6DA9D6A4-F44C-720B-EF21-A331231A6477}"/>
              </a:ext>
            </a:extLst>
          </p:cNvPr>
          <p:cNvSpPr>
            <a:spLocks noGrp="1"/>
          </p:cNvSpPr>
          <p:nvPr>
            <p:ph type="ftr" sz="quarter" idx="16"/>
          </p:nvPr>
        </p:nvSpPr>
        <p:spPr/>
        <p:txBody>
          <a:bodyPr/>
          <a:lstStyle/>
          <a:p>
            <a:pPr algn="r"/>
            <a:endParaRPr lang="en-US"/>
          </a:p>
        </p:txBody>
      </p:sp>
      <p:pic>
        <p:nvPicPr>
          <p:cNvPr id="20" name="Picture 19">
            <a:extLst>
              <a:ext uri="{FF2B5EF4-FFF2-40B4-BE49-F238E27FC236}">
                <a16:creationId xmlns:a16="http://schemas.microsoft.com/office/drawing/2014/main" id="{588A3F0E-172E-E944-8CB1-D8049CBD1F92}"/>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5882444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s with Captio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9AA2-58AF-A659-F919-8BDA04ADA496}"/>
              </a:ext>
            </a:extLst>
          </p:cNvPr>
          <p:cNvSpPr>
            <a:spLocks noGrp="1"/>
          </p:cNvSpPr>
          <p:nvPr>
            <p:ph type="body" sz="half" idx="2"/>
          </p:nvPr>
        </p:nvSpPr>
        <p:spPr>
          <a:xfrm>
            <a:off x="326571"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342900"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6" name="Picture Placeholder 2">
            <a:extLst>
              <a:ext uri="{FF2B5EF4-FFF2-40B4-BE49-F238E27FC236}">
                <a16:creationId xmlns:a16="http://schemas.microsoft.com/office/drawing/2014/main" id="{60A3B0E8-AC0D-A169-37E3-2D123D6EBF24}"/>
              </a:ext>
            </a:extLst>
          </p:cNvPr>
          <p:cNvSpPr>
            <a:spLocks noGrp="1"/>
          </p:cNvSpPr>
          <p:nvPr>
            <p:ph type="pic" idx="16"/>
          </p:nvPr>
        </p:nvSpPr>
        <p:spPr>
          <a:xfrm>
            <a:off x="3243828"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Picture Placeholder 2">
            <a:extLst>
              <a:ext uri="{FF2B5EF4-FFF2-40B4-BE49-F238E27FC236}">
                <a16:creationId xmlns:a16="http://schemas.microsoft.com/office/drawing/2014/main" id="{640970D8-E511-89A8-FC5C-6DB37485ADE3}"/>
              </a:ext>
            </a:extLst>
          </p:cNvPr>
          <p:cNvSpPr>
            <a:spLocks noGrp="1"/>
          </p:cNvSpPr>
          <p:nvPr>
            <p:ph type="pic" idx="17"/>
          </p:nvPr>
        </p:nvSpPr>
        <p:spPr>
          <a:xfrm>
            <a:off x="6161085" y="1406232"/>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4" name="Text Placeholder 3">
            <a:extLst>
              <a:ext uri="{FF2B5EF4-FFF2-40B4-BE49-F238E27FC236}">
                <a16:creationId xmlns:a16="http://schemas.microsoft.com/office/drawing/2014/main" id="{6B04B79A-B4BD-0306-3D46-D570E1F51CA6}"/>
              </a:ext>
            </a:extLst>
          </p:cNvPr>
          <p:cNvSpPr>
            <a:spLocks noGrp="1"/>
          </p:cNvSpPr>
          <p:nvPr>
            <p:ph type="body" sz="half" idx="18"/>
          </p:nvPr>
        </p:nvSpPr>
        <p:spPr>
          <a:xfrm>
            <a:off x="3227499"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Text Placeholder 3">
            <a:extLst>
              <a:ext uri="{FF2B5EF4-FFF2-40B4-BE49-F238E27FC236}">
                <a16:creationId xmlns:a16="http://schemas.microsoft.com/office/drawing/2014/main" id="{450B4796-C4B7-C272-5ADD-7D6C896B703E}"/>
              </a:ext>
            </a:extLst>
          </p:cNvPr>
          <p:cNvSpPr>
            <a:spLocks noGrp="1"/>
          </p:cNvSpPr>
          <p:nvPr>
            <p:ph type="body" sz="half" idx="19"/>
          </p:nvPr>
        </p:nvSpPr>
        <p:spPr>
          <a:xfrm>
            <a:off x="6161085" y="3292036"/>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2" name="Text Placeholder 3">
            <a:extLst>
              <a:ext uri="{FF2B5EF4-FFF2-40B4-BE49-F238E27FC236}">
                <a16:creationId xmlns:a16="http://schemas.microsoft.com/office/drawing/2014/main" id="{4633AE4D-056F-FC97-1F10-877F247AB319}"/>
              </a:ext>
            </a:extLst>
          </p:cNvPr>
          <p:cNvSpPr>
            <a:spLocks noGrp="1"/>
          </p:cNvSpPr>
          <p:nvPr>
            <p:ph type="body" sz="half" idx="20"/>
          </p:nvPr>
        </p:nvSpPr>
        <p:spPr>
          <a:xfrm>
            <a:off x="310242"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3" name="Picture Placeholder 2">
            <a:extLst>
              <a:ext uri="{FF2B5EF4-FFF2-40B4-BE49-F238E27FC236}">
                <a16:creationId xmlns:a16="http://schemas.microsoft.com/office/drawing/2014/main" id="{19716662-3C77-F831-E45C-F9EA49810F58}"/>
              </a:ext>
            </a:extLst>
          </p:cNvPr>
          <p:cNvSpPr>
            <a:spLocks noGrp="1"/>
          </p:cNvSpPr>
          <p:nvPr>
            <p:ph type="pic" idx="21"/>
          </p:nvPr>
        </p:nvSpPr>
        <p:spPr>
          <a:xfrm>
            <a:off x="326571"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4" name="Picture Placeholder 2">
            <a:extLst>
              <a:ext uri="{FF2B5EF4-FFF2-40B4-BE49-F238E27FC236}">
                <a16:creationId xmlns:a16="http://schemas.microsoft.com/office/drawing/2014/main" id="{1ED1A14F-5E0D-476E-9C60-BD987EFC4940}"/>
              </a:ext>
            </a:extLst>
          </p:cNvPr>
          <p:cNvSpPr>
            <a:spLocks noGrp="1"/>
          </p:cNvSpPr>
          <p:nvPr>
            <p:ph type="pic" idx="22"/>
          </p:nvPr>
        </p:nvSpPr>
        <p:spPr>
          <a:xfrm>
            <a:off x="3227499"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5" name="Picture Placeholder 2">
            <a:extLst>
              <a:ext uri="{FF2B5EF4-FFF2-40B4-BE49-F238E27FC236}">
                <a16:creationId xmlns:a16="http://schemas.microsoft.com/office/drawing/2014/main" id="{A0003A4C-26CB-DD7F-0B22-024AFB58DC67}"/>
              </a:ext>
            </a:extLst>
          </p:cNvPr>
          <p:cNvSpPr>
            <a:spLocks noGrp="1"/>
          </p:cNvSpPr>
          <p:nvPr>
            <p:ph type="pic" idx="23"/>
          </p:nvPr>
        </p:nvSpPr>
        <p:spPr>
          <a:xfrm>
            <a:off x="6144756" y="3799583"/>
            <a:ext cx="2640015" cy="1750458"/>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6" name="Text Placeholder 3">
            <a:extLst>
              <a:ext uri="{FF2B5EF4-FFF2-40B4-BE49-F238E27FC236}">
                <a16:creationId xmlns:a16="http://schemas.microsoft.com/office/drawing/2014/main" id="{08CE8D58-56A2-6AE5-AB18-C53F4134DD88}"/>
              </a:ext>
            </a:extLst>
          </p:cNvPr>
          <p:cNvSpPr>
            <a:spLocks noGrp="1"/>
          </p:cNvSpPr>
          <p:nvPr>
            <p:ph type="body" sz="half" idx="24"/>
          </p:nvPr>
        </p:nvSpPr>
        <p:spPr>
          <a:xfrm>
            <a:off x="3211170"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7" name="Text Placeholder 3">
            <a:extLst>
              <a:ext uri="{FF2B5EF4-FFF2-40B4-BE49-F238E27FC236}">
                <a16:creationId xmlns:a16="http://schemas.microsoft.com/office/drawing/2014/main" id="{7A4C2D1F-1A58-AC60-F606-B816E5F23FFF}"/>
              </a:ext>
            </a:extLst>
          </p:cNvPr>
          <p:cNvSpPr>
            <a:spLocks noGrp="1"/>
          </p:cNvSpPr>
          <p:nvPr>
            <p:ph type="body" sz="half" idx="25"/>
          </p:nvPr>
        </p:nvSpPr>
        <p:spPr>
          <a:xfrm>
            <a:off x="6144756" y="5685387"/>
            <a:ext cx="2656344" cy="365760"/>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Footer Placeholder 1">
            <a:extLst>
              <a:ext uri="{FF2B5EF4-FFF2-40B4-BE49-F238E27FC236}">
                <a16:creationId xmlns:a16="http://schemas.microsoft.com/office/drawing/2014/main" id="{E0D3EBD5-219C-5B88-5FAA-E3535228FBDB}"/>
              </a:ext>
            </a:extLst>
          </p:cNvPr>
          <p:cNvSpPr>
            <a:spLocks noGrp="1"/>
          </p:cNvSpPr>
          <p:nvPr>
            <p:ph type="ftr" sz="quarter" idx="26"/>
          </p:nvPr>
        </p:nvSpPr>
        <p:spPr/>
        <p:txBody>
          <a:bodyPr/>
          <a:lstStyle/>
          <a:p>
            <a:pPr algn="r"/>
            <a:endParaRPr lang="en-US"/>
          </a:p>
        </p:txBody>
      </p:sp>
      <p:sp>
        <p:nvSpPr>
          <p:cNvPr id="7" name="Text Placeholder 13">
            <a:extLst>
              <a:ext uri="{FF2B5EF4-FFF2-40B4-BE49-F238E27FC236}">
                <a16:creationId xmlns:a16="http://schemas.microsoft.com/office/drawing/2014/main" id="{7EDCCCDC-B335-96CB-3A28-8C862E3B1B58}"/>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pic>
        <p:nvPicPr>
          <p:cNvPr id="31" name="Picture 30">
            <a:extLst>
              <a:ext uri="{FF2B5EF4-FFF2-40B4-BE49-F238E27FC236}">
                <a16:creationId xmlns:a16="http://schemas.microsoft.com/office/drawing/2014/main" id="{B278E656-F1FD-F043-9AF4-4C15B323C010}"/>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2750330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p>
        </p:txBody>
      </p:sp>
      <p:sp>
        <p:nvSpPr>
          <p:cNvPr id="2" name="Picture Placeholder 2">
            <a:extLst>
              <a:ext uri="{FF2B5EF4-FFF2-40B4-BE49-F238E27FC236}">
                <a16:creationId xmlns:a16="http://schemas.microsoft.com/office/drawing/2014/main" id="{EC508144-F984-C37C-90F6-AA8C545F3DA9}"/>
              </a:ext>
            </a:extLst>
          </p:cNvPr>
          <p:cNvSpPr>
            <a:spLocks noGrp="1"/>
          </p:cNvSpPr>
          <p:nvPr>
            <p:ph type="pic" idx="1"/>
          </p:nvPr>
        </p:nvSpPr>
        <p:spPr>
          <a:xfrm>
            <a:off x="334736" y="1542763"/>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 name="Picture Placeholder 2">
            <a:extLst>
              <a:ext uri="{FF2B5EF4-FFF2-40B4-BE49-F238E27FC236}">
                <a16:creationId xmlns:a16="http://schemas.microsoft.com/office/drawing/2014/main" id="{35480D7F-9BE0-34B6-0080-2DFC58123F3E}"/>
              </a:ext>
            </a:extLst>
          </p:cNvPr>
          <p:cNvSpPr>
            <a:spLocks noGrp="1"/>
          </p:cNvSpPr>
          <p:nvPr>
            <p:ph type="pic" idx="14"/>
          </p:nvPr>
        </p:nvSpPr>
        <p:spPr>
          <a:xfrm>
            <a:off x="2508047"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9" name="Picture Placeholder 2">
            <a:extLst>
              <a:ext uri="{FF2B5EF4-FFF2-40B4-BE49-F238E27FC236}">
                <a16:creationId xmlns:a16="http://schemas.microsoft.com/office/drawing/2014/main" id="{5D5694FC-6767-0363-8F8C-4C8AEA0C5DCC}"/>
              </a:ext>
            </a:extLst>
          </p:cNvPr>
          <p:cNvSpPr>
            <a:spLocks noGrp="1"/>
          </p:cNvSpPr>
          <p:nvPr>
            <p:ph type="pic" idx="16"/>
          </p:nvPr>
        </p:nvSpPr>
        <p:spPr>
          <a:xfrm>
            <a:off x="4677415"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6223A017-A902-92C1-8A99-7D45B08D860D}"/>
              </a:ext>
            </a:extLst>
          </p:cNvPr>
          <p:cNvSpPr>
            <a:spLocks noGrp="1"/>
          </p:cNvSpPr>
          <p:nvPr>
            <p:ph type="pic" idx="17"/>
          </p:nvPr>
        </p:nvSpPr>
        <p:spPr>
          <a:xfrm>
            <a:off x="6846782" y="1542763"/>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Picture Placeholder 2">
            <a:extLst>
              <a:ext uri="{FF2B5EF4-FFF2-40B4-BE49-F238E27FC236}">
                <a16:creationId xmlns:a16="http://schemas.microsoft.com/office/drawing/2014/main" id="{FE352EAA-3DC6-450E-518D-B55638975ECE}"/>
              </a:ext>
            </a:extLst>
          </p:cNvPr>
          <p:cNvSpPr>
            <a:spLocks noGrp="1"/>
          </p:cNvSpPr>
          <p:nvPr>
            <p:ph type="pic" idx="18"/>
          </p:nvPr>
        </p:nvSpPr>
        <p:spPr>
          <a:xfrm>
            <a:off x="1382716" y="3651151"/>
            <a:ext cx="1958261"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Picture Placeholder 2">
            <a:extLst>
              <a:ext uri="{FF2B5EF4-FFF2-40B4-BE49-F238E27FC236}">
                <a16:creationId xmlns:a16="http://schemas.microsoft.com/office/drawing/2014/main" id="{1E5E3807-051E-4D4B-1143-A6B4BDDBB5D8}"/>
              </a:ext>
            </a:extLst>
          </p:cNvPr>
          <p:cNvSpPr>
            <a:spLocks noGrp="1"/>
          </p:cNvSpPr>
          <p:nvPr>
            <p:ph type="pic" idx="19"/>
          </p:nvPr>
        </p:nvSpPr>
        <p:spPr>
          <a:xfrm>
            <a:off x="3556027"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Picture Placeholder 2">
            <a:extLst>
              <a:ext uri="{FF2B5EF4-FFF2-40B4-BE49-F238E27FC236}">
                <a16:creationId xmlns:a16="http://schemas.microsoft.com/office/drawing/2014/main" id="{9659EF4B-6B57-DE2A-B33A-D60A659CFE6D}"/>
              </a:ext>
            </a:extLst>
          </p:cNvPr>
          <p:cNvSpPr>
            <a:spLocks noGrp="1"/>
          </p:cNvSpPr>
          <p:nvPr>
            <p:ph type="pic" idx="20"/>
          </p:nvPr>
        </p:nvSpPr>
        <p:spPr>
          <a:xfrm>
            <a:off x="5725394" y="3651151"/>
            <a:ext cx="1954317" cy="1885677"/>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9" name="Footer Placeholder 18">
            <a:extLst>
              <a:ext uri="{FF2B5EF4-FFF2-40B4-BE49-F238E27FC236}">
                <a16:creationId xmlns:a16="http://schemas.microsoft.com/office/drawing/2014/main" id="{0B1371B0-95CE-4462-18BB-F77CBC19BF86}"/>
              </a:ext>
            </a:extLst>
          </p:cNvPr>
          <p:cNvSpPr>
            <a:spLocks noGrp="1"/>
          </p:cNvSpPr>
          <p:nvPr>
            <p:ph type="ftr" sz="quarter" idx="21"/>
          </p:nvPr>
        </p:nvSpPr>
        <p:spPr/>
        <p:txBody>
          <a:bodyPr/>
          <a:lstStyle/>
          <a:p>
            <a:pPr algn="r"/>
            <a:endParaRPr lang="en-US"/>
          </a:p>
        </p:txBody>
      </p:sp>
      <p:pic>
        <p:nvPicPr>
          <p:cNvPr id="25" name="Picture 24">
            <a:extLst>
              <a:ext uri="{FF2B5EF4-FFF2-40B4-BE49-F238E27FC236}">
                <a16:creationId xmlns:a16="http://schemas.microsoft.com/office/drawing/2014/main" id="{061435B5-4479-FC4B-AEB0-BB194C3D320D}"/>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68931317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2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4891490" y="3884038"/>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6" name="Rectangle 5">
            <a:extLst>
              <a:ext uri="{FF2B5EF4-FFF2-40B4-BE49-F238E27FC236}">
                <a16:creationId xmlns:a16="http://schemas.microsoft.com/office/drawing/2014/main" id="{467A134D-7A3A-AD4B-91DF-57347E308706}"/>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8" name="Text Placeholder 3">
            <a:extLst>
              <a:ext uri="{FF2B5EF4-FFF2-40B4-BE49-F238E27FC236}">
                <a16:creationId xmlns:a16="http://schemas.microsoft.com/office/drawing/2014/main" id="{4581B053-21C8-C0AD-58C7-637A6315D1B2}"/>
              </a:ext>
            </a:extLst>
          </p:cNvPr>
          <p:cNvSpPr>
            <a:spLocks noGrp="1"/>
          </p:cNvSpPr>
          <p:nvPr>
            <p:ph type="body" sz="half" idx="2"/>
          </p:nvPr>
        </p:nvSpPr>
        <p:spPr>
          <a:xfrm>
            <a:off x="4891295" y="3395950"/>
            <a:ext cx="3909707"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7" name="Rectangle 16">
            <a:extLst>
              <a:ext uri="{FF2B5EF4-FFF2-40B4-BE49-F238E27FC236}">
                <a16:creationId xmlns:a16="http://schemas.microsoft.com/office/drawing/2014/main" id="{D8B2033E-9DB9-9A2B-D4C5-6D8960838D22}"/>
              </a:ext>
            </a:extLst>
          </p:cNvPr>
          <p:cNvSpPr/>
          <p:nvPr userDrawn="1"/>
        </p:nvSpPr>
        <p:spPr>
          <a:xfrm>
            <a:off x="4891392" y="5636914"/>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8" name="Text Placeholder 3">
            <a:extLst>
              <a:ext uri="{FF2B5EF4-FFF2-40B4-BE49-F238E27FC236}">
                <a16:creationId xmlns:a16="http://schemas.microsoft.com/office/drawing/2014/main" id="{F02FFCFA-A84F-7535-4A5F-29A5FC646063}"/>
              </a:ext>
            </a:extLst>
          </p:cNvPr>
          <p:cNvSpPr>
            <a:spLocks noGrp="1"/>
          </p:cNvSpPr>
          <p:nvPr>
            <p:ph type="body" sz="half" idx="19"/>
          </p:nvPr>
        </p:nvSpPr>
        <p:spPr>
          <a:xfrm>
            <a:off x="4891295" y="5636914"/>
            <a:ext cx="3909610"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0" name="Footer Placeholder 19">
            <a:extLst>
              <a:ext uri="{FF2B5EF4-FFF2-40B4-BE49-F238E27FC236}">
                <a16:creationId xmlns:a16="http://schemas.microsoft.com/office/drawing/2014/main" id="{2785C5DB-355E-CD09-6EF5-58F892E8FB6F}"/>
              </a:ext>
            </a:extLst>
          </p:cNvPr>
          <p:cNvSpPr>
            <a:spLocks noGrp="1"/>
          </p:cNvSpPr>
          <p:nvPr>
            <p:ph type="ftr" sz="quarter" idx="20"/>
          </p:nvPr>
        </p:nvSpPr>
        <p:spPr/>
        <p:txBody>
          <a:bodyPr/>
          <a:lstStyle/>
          <a:p>
            <a:pPr algn="r"/>
            <a:endParaRPr lang="en-US"/>
          </a:p>
        </p:txBody>
      </p:sp>
      <p:pic>
        <p:nvPicPr>
          <p:cNvPr id="23" name="Picture 22">
            <a:extLst>
              <a:ext uri="{FF2B5EF4-FFF2-40B4-BE49-F238E27FC236}">
                <a16:creationId xmlns:a16="http://schemas.microsoft.com/office/drawing/2014/main" id="{12F2B520-A1F7-9548-B0A3-1A42C6F5A9E0}"/>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8855271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with 3 Photo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F2E1BF6-9F66-A119-6E10-5D16400A750A}"/>
              </a:ext>
            </a:extLst>
          </p:cNvPr>
          <p:cNvSpPr>
            <a:spLocks noGrp="1"/>
          </p:cNvSpPr>
          <p:nvPr>
            <p:ph type="pic" idx="1"/>
          </p:nvPr>
        </p:nvSpPr>
        <p:spPr>
          <a:xfrm>
            <a:off x="4891490" y="1643074"/>
            <a:ext cx="3909610"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5" name="Title 4">
            <a:extLst>
              <a:ext uri="{FF2B5EF4-FFF2-40B4-BE49-F238E27FC236}">
                <a16:creationId xmlns:a16="http://schemas.microsoft.com/office/drawing/2014/main" id="{B3D45392-3CD8-B80C-F2B3-4B45BA45F3B0}"/>
              </a:ext>
            </a:extLst>
          </p:cNvPr>
          <p:cNvSpPr>
            <a:spLocks noGrp="1"/>
          </p:cNvSpPr>
          <p:nvPr>
            <p:ph type="title"/>
          </p:nvPr>
        </p:nvSpPr>
        <p:spPr/>
        <p:txBody>
          <a:bodyPr/>
          <a:lstStyle>
            <a:lvl1pPr fontAlgn="b">
              <a:defRPr/>
            </a:lvl1pPr>
          </a:lstStyle>
          <a:p>
            <a:r>
              <a:rPr lang="en-US"/>
              <a:t>Click to edit Master title style</a:t>
            </a:r>
          </a:p>
        </p:txBody>
      </p:sp>
      <p:sp>
        <p:nvSpPr>
          <p:cNvPr id="10" name="Picture Placeholder 2">
            <a:extLst>
              <a:ext uri="{FF2B5EF4-FFF2-40B4-BE49-F238E27FC236}">
                <a16:creationId xmlns:a16="http://schemas.microsoft.com/office/drawing/2014/main" id="{0492B2E6-F25A-DAD4-50C4-028EE4F9F201}"/>
              </a:ext>
            </a:extLst>
          </p:cNvPr>
          <p:cNvSpPr>
            <a:spLocks noGrp="1"/>
          </p:cNvSpPr>
          <p:nvPr>
            <p:ph type="pic" idx="13"/>
          </p:nvPr>
        </p:nvSpPr>
        <p:spPr>
          <a:xfrm>
            <a:off x="6965414" y="3884038"/>
            <a:ext cx="1835685" cy="2055591"/>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1" name="Picture Placeholder 2">
            <a:extLst>
              <a:ext uri="{FF2B5EF4-FFF2-40B4-BE49-F238E27FC236}">
                <a16:creationId xmlns:a16="http://schemas.microsoft.com/office/drawing/2014/main" id="{E4F1D849-D57F-29CA-A61A-410807726101}"/>
              </a:ext>
            </a:extLst>
          </p:cNvPr>
          <p:cNvSpPr>
            <a:spLocks noGrp="1"/>
          </p:cNvSpPr>
          <p:nvPr>
            <p:ph type="pic" idx="14"/>
          </p:nvPr>
        </p:nvSpPr>
        <p:spPr>
          <a:xfrm>
            <a:off x="4891490" y="3879120"/>
            <a:ext cx="1896687" cy="2055592"/>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2" name="Text Placeholder 13">
            <a:extLst>
              <a:ext uri="{FF2B5EF4-FFF2-40B4-BE49-F238E27FC236}">
                <a16:creationId xmlns:a16="http://schemas.microsoft.com/office/drawing/2014/main" id="{6AB35901-94D3-C7C4-1CE7-B31E29C657CD}"/>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2" name="Content Placeholder 2">
            <a:extLst>
              <a:ext uri="{FF2B5EF4-FFF2-40B4-BE49-F238E27FC236}">
                <a16:creationId xmlns:a16="http://schemas.microsoft.com/office/drawing/2014/main" id="{DC2C5294-0EFC-A3EC-D994-11DDCFE70D67}"/>
              </a:ext>
            </a:extLst>
          </p:cNvPr>
          <p:cNvSpPr>
            <a:spLocks noGrp="1"/>
          </p:cNvSpPr>
          <p:nvPr>
            <p:ph idx="18"/>
          </p:nvPr>
        </p:nvSpPr>
        <p:spPr>
          <a:xfrm>
            <a:off x="334737" y="1643074"/>
            <a:ext cx="4308874" cy="4307571"/>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Rectangle 3">
            <a:extLst>
              <a:ext uri="{FF2B5EF4-FFF2-40B4-BE49-F238E27FC236}">
                <a16:creationId xmlns:a16="http://schemas.microsoft.com/office/drawing/2014/main" id="{ECAC4E08-5A51-BF4F-655E-4E54DD771548}"/>
              </a:ext>
            </a:extLst>
          </p:cNvPr>
          <p:cNvSpPr/>
          <p:nvPr userDrawn="1"/>
        </p:nvSpPr>
        <p:spPr>
          <a:xfrm>
            <a:off x="4891490" y="3395950"/>
            <a:ext cx="3909610"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6" name="Text Placeholder 3">
            <a:extLst>
              <a:ext uri="{FF2B5EF4-FFF2-40B4-BE49-F238E27FC236}">
                <a16:creationId xmlns:a16="http://schemas.microsoft.com/office/drawing/2014/main" id="{27D80C23-74F3-F853-02BF-83C743039F6E}"/>
              </a:ext>
            </a:extLst>
          </p:cNvPr>
          <p:cNvSpPr>
            <a:spLocks noGrp="1"/>
          </p:cNvSpPr>
          <p:nvPr>
            <p:ph type="body" sz="half" idx="2"/>
          </p:nvPr>
        </p:nvSpPr>
        <p:spPr>
          <a:xfrm>
            <a:off x="4928867" y="3395950"/>
            <a:ext cx="3872135" cy="302715"/>
          </a:xfrm>
        </p:spPr>
        <p:txBody>
          <a:bodyPr>
            <a:norm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Rectangle 6">
            <a:extLst>
              <a:ext uri="{FF2B5EF4-FFF2-40B4-BE49-F238E27FC236}">
                <a16:creationId xmlns:a16="http://schemas.microsoft.com/office/drawing/2014/main" id="{F8F22EB8-4EFD-86A4-8EB8-8A4F1A1AA2DF}"/>
              </a:ext>
            </a:extLst>
          </p:cNvPr>
          <p:cNvSpPr/>
          <p:nvPr userDrawn="1"/>
        </p:nvSpPr>
        <p:spPr>
          <a:xfrm>
            <a:off x="4884613" y="5631998"/>
            <a:ext cx="1884248"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b="0" i="0">
              <a:latin typeface="Acumin Pro" panose="020B0504020202020204" pitchFamily="34" charset="77"/>
            </a:endParaRPr>
          </a:p>
        </p:txBody>
      </p:sp>
      <p:sp>
        <p:nvSpPr>
          <p:cNvPr id="8" name="Text Placeholder 3">
            <a:extLst>
              <a:ext uri="{FF2B5EF4-FFF2-40B4-BE49-F238E27FC236}">
                <a16:creationId xmlns:a16="http://schemas.microsoft.com/office/drawing/2014/main" id="{66A4B2AA-E0AE-18DD-BAA3-AF2A9CA6987A}"/>
              </a:ext>
            </a:extLst>
          </p:cNvPr>
          <p:cNvSpPr>
            <a:spLocks noGrp="1"/>
          </p:cNvSpPr>
          <p:nvPr>
            <p:ph type="body" sz="half" idx="19"/>
          </p:nvPr>
        </p:nvSpPr>
        <p:spPr>
          <a:xfrm>
            <a:off x="4921990" y="5631998"/>
            <a:ext cx="1866186" cy="302715"/>
          </a:xfrm>
        </p:spPr>
        <p:txBody>
          <a:bodyPr>
            <a:no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5" name="Rectangle 14">
            <a:extLst>
              <a:ext uri="{FF2B5EF4-FFF2-40B4-BE49-F238E27FC236}">
                <a16:creationId xmlns:a16="http://schemas.microsoft.com/office/drawing/2014/main" id="{E18B5CD1-FF93-2C9C-1BFF-73A3CE39E65D}"/>
              </a:ext>
            </a:extLst>
          </p:cNvPr>
          <p:cNvSpPr/>
          <p:nvPr userDrawn="1"/>
        </p:nvSpPr>
        <p:spPr>
          <a:xfrm>
            <a:off x="6965414" y="5641704"/>
            <a:ext cx="1823956" cy="302715"/>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3">
            <a:extLst>
              <a:ext uri="{FF2B5EF4-FFF2-40B4-BE49-F238E27FC236}">
                <a16:creationId xmlns:a16="http://schemas.microsoft.com/office/drawing/2014/main" id="{C52272AC-9734-6D60-9441-B5E7B9E4E372}"/>
              </a:ext>
            </a:extLst>
          </p:cNvPr>
          <p:cNvSpPr>
            <a:spLocks noGrp="1"/>
          </p:cNvSpPr>
          <p:nvPr>
            <p:ph type="body" sz="half" idx="20"/>
          </p:nvPr>
        </p:nvSpPr>
        <p:spPr>
          <a:xfrm>
            <a:off x="7002791" y="5641704"/>
            <a:ext cx="1806473" cy="302715"/>
          </a:xfrm>
        </p:spPr>
        <p:txBody>
          <a:bodyPr>
            <a:noAutofit/>
          </a:bodyPr>
          <a:lstStyle>
            <a:lvl1pPr marL="0" indent="0">
              <a:buNone/>
              <a:defRPr sz="14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8" name="Footer Placeholder 17">
            <a:extLst>
              <a:ext uri="{FF2B5EF4-FFF2-40B4-BE49-F238E27FC236}">
                <a16:creationId xmlns:a16="http://schemas.microsoft.com/office/drawing/2014/main" id="{BE9F3313-6532-97CE-1E0D-3A21EA40A39C}"/>
              </a:ext>
            </a:extLst>
          </p:cNvPr>
          <p:cNvSpPr>
            <a:spLocks noGrp="1"/>
          </p:cNvSpPr>
          <p:nvPr>
            <p:ph type="ftr" sz="quarter" idx="21"/>
          </p:nvPr>
        </p:nvSpPr>
        <p:spPr/>
        <p:txBody>
          <a:bodyPr/>
          <a:lstStyle/>
          <a:p>
            <a:pPr algn="r"/>
            <a:endParaRPr lang="en-US"/>
          </a:p>
        </p:txBody>
      </p:sp>
      <p:pic>
        <p:nvPicPr>
          <p:cNvPr id="25" name="Picture 24">
            <a:extLst>
              <a:ext uri="{FF2B5EF4-FFF2-40B4-BE49-F238E27FC236}">
                <a16:creationId xmlns:a16="http://schemas.microsoft.com/office/drawing/2014/main" id="{253F245B-15E3-134D-9416-74785EC212C9}"/>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7034418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 3 Blocks - Blac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CFF414-FA47-F7EC-7EFB-7073E26BB831}"/>
              </a:ext>
            </a:extLst>
          </p:cNvPr>
          <p:cNvSpPr/>
          <p:nvPr userDrawn="1"/>
        </p:nvSpPr>
        <p:spPr>
          <a:xfrm>
            <a:off x="5953857" y="1315895"/>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4" name="Rectangle 3">
            <a:extLst>
              <a:ext uri="{FF2B5EF4-FFF2-40B4-BE49-F238E27FC236}">
                <a16:creationId xmlns:a16="http://schemas.microsoft.com/office/drawing/2014/main" id="{713C0F4F-1E76-E3A4-E5AA-8FA79C7C69FB}"/>
              </a:ext>
            </a:extLst>
          </p:cNvPr>
          <p:cNvSpPr/>
          <p:nvPr userDrawn="1"/>
        </p:nvSpPr>
        <p:spPr>
          <a:xfrm>
            <a:off x="3315718" y="1315896"/>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3" name="Rectangle 2">
            <a:extLst>
              <a:ext uri="{FF2B5EF4-FFF2-40B4-BE49-F238E27FC236}">
                <a16:creationId xmlns:a16="http://schemas.microsoft.com/office/drawing/2014/main" id="{067105CB-DECE-0616-2A57-776784CFC1CB}"/>
              </a:ext>
            </a:extLst>
          </p:cNvPr>
          <p:cNvSpPr/>
          <p:nvPr userDrawn="1"/>
        </p:nvSpPr>
        <p:spPr>
          <a:xfrm>
            <a:off x="677578" y="1315897"/>
            <a:ext cx="2489648" cy="451326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7" name="Text Placeholder 6">
            <a:extLst>
              <a:ext uri="{FF2B5EF4-FFF2-40B4-BE49-F238E27FC236}">
                <a16:creationId xmlns:a16="http://schemas.microsoft.com/office/drawing/2014/main" id="{1813FE17-B697-FB87-4ED6-D832D798E901}"/>
              </a:ext>
            </a:extLst>
          </p:cNvPr>
          <p:cNvSpPr>
            <a:spLocks noGrp="1"/>
          </p:cNvSpPr>
          <p:nvPr>
            <p:ph type="body" sz="quarter" idx="10" hasCustomPrompt="1"/>
          </p:nvPr>
        </p:nvSpPr>
        <p:spPr>
          <a:xfrm>
            <a:off x="677629"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a:t>Click to edit Subhead</a:t>
            </a:r>
          </a:p>
        </p:txBody>
      </p:sp>
      <p:sp>
        <p:nvSpPr>
          <p:cNvPr id="11" name="Picture Placeholder 10">
            <a:extLst>
              <a:ext uri="{FF2B5EF4-FFF2-40B4-BE49-F238E27FC236}">
                <a16:creationId xmlns:a16="http://schemas.microsoft.com/office/drawing/2014/main" id="{8B65CB9D-AA49-05C2-2100-C63D32C82B85}"/>
              </a:ext>
            </a:extLst>
          </p:cNvPr>
          <p:cNvSpPr>
            <a:spLocks noGrp="1"/>
          </p:cNvSpPr>
          <p:nvPr>
            <p:ph type="pic" sz="quarter" idx="12"/>
          </p:nvPr>
        </p:nvSpPr>
        <p:spPr>
          <a:xfrm>
            <a:off x="826458" y="4045824"/>
            <a:ext cx="2213372" cy="1555750"/>
          </a:xfrm>
        </p:spPr>
        <p:txBody>
          <a:bodyPr/>
          <a:lstStyle>
            <a:lvl1pPr marL="0" indent="0">
              <a:buNone/>
              <a:defRPr/>
            </a:lvl1pPr>
          </a:lstStyle>
          <a:p>
            <a:endParaRPr lang="en-US"/>
          </a:p>
        </p:txBody>
      </p:sp>
      <p:sp>
        <p:nvSpPr>
          <p:cNvPr id="17" name="Text Placeholder 6">
            <a:extLst>
              <a:ext uri="{FF2B5EF4-FFF2-40B4-BE49-F238E27FC236}">
                <a16:creationId xmlns:a16="http://schemas.microsoft.com/office/drawing/2014/main" id="{43204028-135E-83A2-B94A-693154F531B4}"/>
              </a:ext>
            </a:extLst>
          </p:cNvPr>
          <p:cNvSpPr>
            <a:spLocks noGrp="1"/>
          </p:cNvSpPr>
          <p:nvPr>
            <p:ph type="body" sz="quarter" idx="13" hasCustomPrompt="1"/>
          </p:nvPr>
        </p:nvSpPr>
        <p:spPr>
          <a:xfrm>
            <a:off x="3315963" y="143646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a:t>Click to edit Subhead</a:t>
            </a:r>
          </a:p>
        </p:txBody>
      </p:sp>
      <p:sp>
        <p:nvSpPr>
          <p:cNvPr id="19" name="Picture Placeholder 10">
            <a:extLst>
              <a:ext uri="{FF2B5EF4-FFF2-40B4-BE49-F238E27FC236}">
                <a16:creationId xmlns:a16="http://schemas.microsoft.com/office/drawing/2014/main" id="{D4E810FD-2D00-764A-B144-B235C21E32F6}"/>
              </a:ext>
            </a:extLst>
          </p:cNvPr>
          <p:cNvSpPr>
            <a:spLocks noGrp="1"/>
          </p:cNvSpPr>
          <p:nvPr>
            <p:ph type="pic" sz="quarter" idx="15"/>
          </p:nvPr>
        </p:nvSpPr>
        <p:spPr>
          <a:xfrm>
            <a:off x="3464791" y="4045824"/>
            <a:ext cx="2213372" cy="1555750"/>
          </a:xfrm>
        </p:spPr>
        <p:txBody>
          <a:bodyPr/>
          <a:lstStyle>
            <a:lvl1pPr marL="0" indent="0">
              <a:buNone/>
              <a:defRPr/>
            </a:lvl1pPr>
          </a:lstStyle>
          <a:p>
            <a:endParaRPr lang="en-US"/>
          </a:p>
        </p:txBody>
      </p:sp>
      <p:sp>
        <p:nvSpPr>
          <p:cNvPr id="21" name="Text Placeholder 6">
            <a:extLst>
              <a:ext uri="{FF2B5EF4-FFF2-40B4-BE49-F238E27FC236}">
                <a16:creationId xmlns:a16="http://schemas.microsoft.com/office/drawing/2014/main" id="{0A71EF50-386A-A3B9-93FB-6EF179A4EE47}"/>
              </a:ext>
            </a:extLst>
          </p:cNvPr>
          <p:cNvSpPr>
            <a:spLocks noGrp="1"/>
          </p:cNvSpPr>
          <p:nvPr>
            <p:ph type="body" sz="quarter" idx="16" hasCustomPrompt="1"/>
          </p:nvPr>
        </p:nvSpPr>
        <p:spPr>
          <a:xfrm>
            <a:off x="5954102" y="1433919"/>
            <a:ext cx="2489597" cy="339561"/>
          </a:xfrm>
        </p:spPr>
        <p:txBody>
          <a:bodyPr>
            <a:noAutofit/>
          </a:bodyPr>
          <a:lstStyle>
            <a:lvl1pPr marL="0" indent="0" algn="ctr" fontAlgn="ctr">
              <a:spcBef>
                <a:spcPts val="0"/>
              </a:spcBef>
              <a:buFontTx/>
              <a:buNone/>
              <a:defRPr sz="1600" b="1" i="0" baseline="0">
                <a:solidFill>
                  <a:schemeClr val="bg1"/>
                </a:solidFill>
                <a:latin typeface="Acumin Pro Condensed Semibold" panose="020B0506020202020204" pitchFamily="34" charset="77"/>
              </a:defRPr>
            </a:lvl1pPr>
          </a:lstStyle>
          <a:p>
            <a:pPr lvl="0"/>
            <a:r>
              <a:rPr lang="en-US"/>
              <a:t>Click to edit Subhead</a:t>
            </a:r>
          </a:p>
        </p:txBody>
      </p:sp>
      <p:sp>
        <p:nvSpPr>
          <p:cNvPr id="23" name="Picture Placeholder 10">
            <a:extLst>
              <a:ext uri="{FF2B5EF4-FFF2-40B4-BE49-F238E27FC236}">
                <a16:creationId xmlns:a16="http://schemas.microsoft.com/office/drawing/2014/main" id="{6AE17ED9-FDD9-34C3-1F7D-9A8EA4C4B40E}"/>
              </a:ext>
            </a:extLst>
          </p:cNvPr>
          <p:cNvSpPr>
            <a:spLocks noGrp="1"/>
          </p:cNvSpPr>
          <p:nvPr>
            <p:ph type="pic" sz="quarter" idx="18"/>
          </p:nvPr>
        </p:nvSpPr>
        <p:spPr>
          <a:xfrm>
            <a:off x="6102931" y="4043274"/>
            <a:ext cx="2213372" cy="1555750"/>
          </a:xfrm>
        </p:spPr>
        <p:txBody>
          <a:bodyPr/>
          <a:lstStyle>
            <a:lvl1pPr marL="0" indent="0">
              <a:buNone/>
              <a:defRPr b="1"/>
            </a:lvl1pPr>
          </a:lstStyle>
          <a:p>
            <a:endParaRPr lang="en-US"/>
          </a:p>
        </p:txBody>
      </p:sp>
      <p:sp>
        <p:nvSpPr>
          <p:cNvPr id="16" name="Title 15">
            <a:extLst>
              <a:ext uri="{FF2B5EF4-FFF2-40B4-BE49-F238E27FC236}">
                <a16:creationId xmlns:a16="http://schemas.microsoft.com/office/drawing/2014/main" id="{77D3ED32-45F9-B948-371F-67E8465B2438}"/>
              </a:ext>
            </a:extLst>
          </p:cNvPr>
          <p:cNvSpPr>
            <a:spLocks noGrp="1"/>
          </p:cNvSpPr>
          <p:nvPr>
            <p:ph type="title"/>
          </p:nvPr>
        </p:nvSpPr>
        <p:spPr/>
        <p:txBody>
          <a:bodyPr/>
          <a:lstStyle>
            <a:lvl1pPr fontAlgn="b">
              <a:defRPr/>
            </a:lvl1pPr>
          </a:lstStyle>
          <a:p>
            <a:r>
              <a:rPr lang="en-US"/>
              <a:t>Click to edit Master title style</a:t>
            </a:r>
          </a:p>
        </p:txBody>
      </p:sp>
      <p:sp>
        <p:nvSpPr>
          <p:cNvPr id="6" name="Footer Placeholder 5">
            <a:extLst>
              <a:ext uri="{FF2B5EF4-FFF2-40B4-BE49-F238E27FC236}">
                <a16:creationId xmlns:a16="http://schemas.microsoft.com/office/drawing/2014/main" id="{BA0F278F-8AAE-FA0B-4B47-AB0FFECE69F2}"/>
              </a:ext>
            </a:extLst>
          </p:cNvPr>
          <p:cNvSpPr>
            <a:spLocks noGrp="1"/>
          </p:cNvSpPr>
          <p:nvPr>
            <p:ph type="ftr" sz="quarter" idx="19"/>
          </p:nvPr>
        </p:nvSpPr>
        <p:spPr/>
        <p:txBody>
          <a:bodyPr/>
          <a:lstStyle/>
          <a:p>
            <a:pPr algn="r"/>
            <a:endParaRPr lang="en-US"/>
          </a:p>
        </p:txBody>
      </p:sp>
      <p:sp>
        <p:nvSpPr>
          <p:cNvPr id="10" name="Text Placeholder 3">
            <a:extLst>
              <a:ext uri="{FF2B5EF4-FFF2-40B4-BE49-F238E27FC236}">
                <a16:creationId xmlns:a16="http://schemas.microsoft.com/office/drawing/2014/main" id="{3856F49F-59AA-23FB-4600-EC4D944973CD}"/>
              </a:ext>
            </a:extLst>
          </p:cNvPr>
          <p:cNvSpPr>
            <a:spLocks noGrp="1"/>
          </p:cNvSpPr>
          <p:nvPr>
            <p:ph type="body" sz="half" idx="2" hasCustomPrompt="1"/>
          </p:nvPr>
        </p:nvSpPr>
        <p:spPr>
          <a:xfrm>
            <a:off x="826458" y="2040673"/>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2" name="Text Placeholder 3">
            <a:extLst>
              <a:ext uri="{FF2B5EF4-FFF2-40B4-BE49-F238E27FC236}">
                <a16:creationId xmlns:a16="http://schemas.microsoft.com/office/drawing/2014/main" id="{5CA6E053-97C0-F5A8-A5C6-62806699EADE}"/>
              </a:ext>
            </a:extLst>
          </p:cNvPr>
          <p:cNvSpPr>
            <a:spLocks noGrp="1"/>
          </p:cNvSpPr>
          <p:nvPr>
            <p:ph type="body" sz="half" idx="20" hasCustomPrompt="1"/>
          </p:nvPr>
        </p:nvSpPr>
        <p:spPr>
          <a:xfrm>
            <a:off x="3464791" y="2040672"/>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13" name="Text Placeholder 3">
            <a:extLst>
              <a:ext uri="{FF2B5EF4-FFF2-40B4-BE49-F238E27FC236}">
                <a16:creationId xmlns:a16="http://schemas.microsoft.com/office/drawing/2014/main" id="{1823F7D4-DD74-2A27-4C24-052C4575CCDF}"/>
              </a:ext>
            </a:extLst>
          </p:cNvPr>
          <p:cNvSpPr>
            <a:spLocks noGrp="1"/>
          </p:cNvSpPr>
          <p:nvPr>
            <p:ph type="body" sz="half" idx="21" hasCustomPrompt="1"/>
          </p:nvPr>
        </p:nvSpPr>
        <p:spPr>
          <a:xfrm>
            <a:off x="6102931" y="2040671"/>
            <a:ext cx="2213372" cy="1691333"/>
          </a:xfrm>
        </p:spPr>
        <p:txBody>
          <a:bodyPr>
            <a:normAutofit/>
          </a:bodyPr>
          <a:lstStyle>
            <a:lvl1pPr marL="0" indent="0">
              <a:buNone/>
              <a:defRPr sz="14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pic>
        <p:nvPicPr>
          <p:cNvPr id="28" name="Picture 27">
            <a:extLst>
              <a:ext uri="{FF2B5EF4-FFF2-40B4-BE49-F238E27FC236}">
                <a16:creationId xmlns:a16="http://schemas.microsoft.com/office/drawing/2014/main" id="{57EF9A7A-7D5D-EC4B-86DC-583C22DE394F}"/>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2216712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itle 6">
            <a:extLst>
              <a:ext uri="{FF2B5EF4-FFF2-40B4-BE49-F238E27FC236}">
                <a16:creationId xmlns:a16="http://schemas.microsoft.com/office/drawing/2014/main" id="{B1EEEEC0-D7E4-4DE5-4E3D-FAAD9ABA8990}"/>
              </a:ext>
            </a:extLst>
          </p:cNvPr>
          <p:cNvSpPr>
            <a:spLocks noGrp="1"/>
          </p:cNvSpPr>
          <p:nvPr>
            <p:ph type="title" hasCustomPrompt="1"/>
          </p:nvPr>
        </p:nvSpPr>
        <p:spPr>
          <a:xfrm>
            <a:off x="767442" y="2017643"/>
            <a:ext cx="7183861" cy="583733"/>
          </a:xfrm>
        </p:spPr>
        <p:txBody>
          <a:bodyPr>
            <a:noAutofit/>
          </a:bodyPr>
          <a:lstStyle>
            <a:lvl1pPr>
              <a:defRPr sz="4400" cap="none">
                <a:solidFill>
                  <a:schemeClr val="tx1"/>
                </a:solidFill>
              </a:defRPr>
            </a:lvl1pPr>
          </a:lstStyle>
          <a:p>
            <a:r>
              <a:rPr lang="en-US"/>
              <a:t>Presentation Title</a:t>
            </a:r>
          </a:p>
        </p:txBody>
      </p:sp>
      <p:sp>
        <p:nvSpPr>
          <p:cNvPr id="9" name="Text Placeholder 8">
            <a:extLst>
              <a:ext uri="{FF2B5EF4-FFF2-40B4-BE49-F238E27FC236}">
                <a16:creationId xmlns:a16="http://schemas.microsoft.com/office/drawing/2014/main" id="{D8EDB9B8-C811-84E9-5F58-0130F3A8050C}"/>
              </a:ext>
            </a:extLst>
          </p:cNvPr>
          <p:cNvSpPr>
            <a:spLocks noGrp="1"/>
          </p:cNvSpPr>
          <p:nvPr>
            <p:ph type="body" sz="quarter" idx="10" hasCustomPrompt="1"/>
          </p:nvPr>
        </p:nvSpPr>
        <p:spPr>
          <a:xfrm>
            <a:off x="767442" y="2617147"/>
            <a:ext cx="7183861" cy="449263"/>
          </a:xfrm>
        </p:spPr>
        <p:txBody>
          <a:bodyPr>
            <a:noAutofit/>
          </a:bodyPr>
          <a:lstStyle>
            <a:lvl1pPr marL="0" indent="0">
              <a:buFontTx/>
              <a:buNone/>
              <a:defRPr sz="2000" b="1" i="0">
                <a:solidFill>
                  <a:schemeClr val="tx1"/>
                </a:solidFill>
                <a:latin typeface="Acumin Pro Semibold"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Subtitle</a:t>
            </a:r>
          </a:p>
        </p:txBody>
      </p:sp>
      <p:sp>
        <p:nvSpPr>
          <p:cNvPr id="10" name="Text Placeholder 8">
            <a:extLst>
              <a:ext uri="{FF2B5EF4-FFF2-40B4-BE49-F238E27FC236}">
                <a16:creationId xmlns:a16="http://schemas.microsoft.com/office/drawing/2014/main" id="{24BF34A7-30DF-7BD2-A5A2-434BBF6672CA}"/>
              </a:ext>
            </a:extLst>
          </p:cNvPr>
          <p:cNvSpPr>
            <a:spLocks noGrp="1"/>
          </p:cNvSpPr>
          <p:nvPr>
            <p:ph type="body" sz="quarter" idx="11" hasCustomPrompt="1"/>
          </p:nvPr>
        </p:nvSpPr>
        <p:spPr>
          <a:xfrm>
            <a:off x="767442" y="3079275"/>
            <a:ext cx="7183861" cy="449263"/>
          </a:xfrm>
        </p:spPr>
        <p:txBody>
          <a:bodyPr>
            <a:normAutofit/>
          </a:bodyPr>
          <a:lstStyle>
            <a:lvl1pPr marL="0" indent="0">
              <a:buFontTx/>
              <a:buNone/>
              <a:defRPr sz="1400" b="0" i="0">
                <a:solidFill>
                  <a:schemeClr val="tx1"/>
                </a:solidFill>
                <a:latin typeface="Acumin Pro Medium"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3/31/23</a:t>
            </a:r>
          </a:p>
        </p:txBody>
      </p:sp>
      <p:pic>
        <p:nvPicPr>
          <p:cNvPr id="7" name="Picture 6">
            <a:extLst>
              <a:ext uri="{FF2B5EF4-FFF2-40B4-BE49-F238E27FC236}">
                <a16:creationId xmlns:a16="http://schemas.microsoft.com/office/drawing/2014/main" id="{1BAC34E1-E044-0445-842B-2F1F9D1C92C7}"/>
              </a:ext>
            </a:extLst>
          </p:cNvPr>
          <p:cNvPicPr>
            <a:picLocks noChangeAspect="1"/>
          </p:cNvPicPr>
          <p:nvPr userDrawn="1"/>
        </p:nvPicPr>
        <p:blipFill>
          <a:blip r:embed="rId3"/>
          <a:stretch>
            <a:fillRect/>
          </a:stretch>
        </p:blipFill>
        <p:spPr>
          <a:xfrm>
            <a:off x="756134" y="5839622"/>
            <a:ext cx="4062047" cy="430099"/>
          </a:xfrm>
          <a:prstGeom prst="rect">
            <a:avLst/>
          </a:prstGeom>
        </p:spPr>
      </p:pic>
    </p:spTree>
    <p:extLst>
      <p:ext uri="{BB962C8B-B14F-4D97-AF65-F5344CB8AC3E}">
        <p14:creationId xmlns:p14="http://schemas.microsoft.com/office/powerpoint/2010/main" val="569925206"/>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 3 Blocks - Go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98D576-4759-5408-883D-2E56D9D0F603}"/>
              </a:ext>
            </a:extLst>
          </p:cNvPr>
          <p:cNvSpPr/>
          <p:nvPr userDrawn="1"/>
        </p:nvSpPr>
        <p:spPr>
          <a:xfrm>
            <a:off x="5953662" y="1315893"/>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D2C44A1A-1D1D-F2D9-8EC1-EFF25EBA1FB0}"/>
              </a:ext>
            </a:extLst>
          </p:cNvPr>
          <p:cNvSpPr/>
          <p:nvPr userDrawn="1"/>
        </p:nvSpPr>
        <p:spPr>
          <a:xfrm>
            <a:off x="3315523" y="1315894"/>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3138D75A-DD50-6C6E-0A9D-7F77E72C780A}"/>
              </a:ext>
            </a:extLst>
          </p:cNvPr>
          <p:cNvSpPr/>
          <p:nvPr userDrawn="1"/>
        </p:nvSpPr>
        <p:spPr>
          <a:xfrm>
            <a:off x="677384" y="1315895"/>
            <a:ext cx="2489648" cy="4513267"/>
          </a:xfrm>
          <a:prstGeom prst="rect">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876A1563-09E6-06B6-EC4A-8E309CC57B11}"/>
              </a:ext>
            </a:extLst>
          </p:cNvPr>
          <p:cNvSpPr>
            <a:spLocks noGrp="1"/>
          </p:cNvSpPr>
          <p:nvPr>
            <p:ph type="body" sz="quarter" idx="10" hasCustomPrompt="1"/>
          </p:nvPr>
        </p:nvSpPr>
        <p:spPr>
          <a:xfrm>
            <a:off x="677435" y="1436467"/>
            <a:ext cx="2489597" cy="339561"/>
          </a:xfrm>
        </p:spPr>
        <p:txBody>
          <a:bodyPr>
            <a:noAutofit/>
          </a:bodyPr>
          <a:lstStyle>
            <a:lvl1pPr marL="0" indent="0" algn="ctr" fontAlgn="ctr">
              <a:spcBef>
                <a:spcPts val="0"/>
              </a:spcBef>
              <a:buFontTx/>
              <a:buNone/>
              <a:defRPr sz="1600" b="1" i="0" baseline="0">
                <a:solidFill>
                  <a:schemeClr val="tx1"/>
                </a:solidFill>
                <a:latin typeface="Acumin Pro Condensed Semibold" panose="020B0506020202020204" pitchFamily="34" charset="77"/>
              </a:defRPr>
            </a:lvl1pPr>
          </a:lstStyle>
          <a:p>
            <a:pPr lvl="0"/>
            <a:r>
              <a:rPr lang="en-US"/>
              <a:t>Click to edit Subhead</a:t>
            </a:r>
          </a:p>
        </p:txBody>
      </p:sp>
      <p:sp>
        <p:nvSpPr>
          <p:cNvPr id="22" name="Text Placeholder 6">
            <a:extLst>
              <a:ext uri="{FF2B5EF4-FFF2-40B4-BE49-F238E27FC236}">
                <a16:creationId xmlns:a16="http://schemas.microsoft.com/office/drawing/2014/main" id="{AF401EC8-7352-A985-133C-726A718A9E9A}"/>
              </a:ext>
            </a:extLst>
          </p:cNvPr>
          <p:cNvSpPr>
            <a:spLocks noGrp="1"/>
          </p:cNvSpPr>
          <p:nvPr>
            <p:ph type="body" sz="quarter" idx="13" hasCustomPrompt="1"/>
          </p:nvPr>
        </p:nvSpPr>
        <p:spPr>
          <a:xfrm>
            <a:off x="3315769" y="1436467"/>
            <a:ext cx="2489597" cy="339561"/>
          </a:xfrm>
        </p:spPr>
        <p:txBody>
          <a:bodyPr>
            <a:noAutofit/>
          </a:bodyPr>
          <a:lstStyle>
            <a:lvl1pPr marL="0" indent="0" algn="ctr" fontAlgn="ctr">
              <a:spcBef>
                <a:spcPts val="0"/>
              </a:spcBef>
              <a:buFontTx/>
              <a:buNone/>
              <a:defRPr sz="1600" b="1" i="0" baseline="0">
                <a:solidFill>
                  <a:schemeClr val="tx1"/>
                </a:solidFill>
                <a:latin typeface="Acumin Pro Condensed Semibold" panose="020B0506020202020204" pitchFamily="34" charset="77"/>
              </a:defRPr>
            </a:lvl1pPr>
          </a:lstStyle>
          <a:p>
            <a:pPr marL="0" marR="0" lvl="0" indent="0" algn="ctr" defTabSz="685800" rtl="0" eaLnBrk="1" fontAlgn="t" latinLnBrk="0" hangingPunct="1">
              <a:lnSpc>
                <a:spcPct val="90000"/>
              </a:lnSpc>
              <a:spcBef>
                <a:spcPts val="0"/>
              </a:spcBef>
              <a:spcAft>
                <a:spcPts val="0"/>
              </a:spcAft>
              <a:buClrTx/>
              <a:buSzTx/>
              <a:buFontTx/>
              <a:buNone/>
              <a:tabLst/>
              <a:defRPr/>
            </a:pPr>
            <a:r>
              <a:rPr lang="en-US"/>
              <a:t>Click to edit Subhead</a:t>
            </a:r>
          </a:p>
        </p:txBody>
      </p:sp>
      <p:sp>
        <p:nvSpPr>
          <p:cNvPr id="26" name="Text Placeholder 6">
            <a:extLst>
              <a:ext uri="{FF2B5EF4-FFF2-40B4-BE49-F238E27FC236}">
                <a16:creationId xmlns:a16="http://schemas.microsoft.com/office/drawing/2014/main" id="{71A04C69-EC92-81B2-FCD5-39464C669BEB}"/>
              </a:ext>
            </a:extLst>
          </p:cNvPr>
          <p:cNvSpPr>
            <a:spLocks noGrp="1"/>
          </p:cNvSpPr>
          <p:nvPr>
            <p:ph type="body" sz="quarter" idx="16" hasCustomPrompt="1"/>
          </p:nvPr>
        </p:nvSpPr>
        <p:spPr>
          <a:xfrm>
            <a:off x="5953908" y="1433917"/>
            <a:ext cx="2489597" cy="339561"/>
          </a:xfrm>
        </p:spPr>
        <p:txBody>
          <a:bodyPr>
            <a:noAutofit/>
          </a:bodyPr>
          <a:lstStyle>
            <a:lvl1pPr marL="0" indent="0" algn="ctr" fontAlgn="ctr">
              <a:spcBef>
                <a:spcPts val="0"/>
              </a:spcBef>
              <a:buFontTx/>
              <a:buNone/>
              <a:defRPr sz="1600" b="1" i="0" baseline="0">
                <a:solidFill>
                  <a:schemeClr val="tx1"/>
                </a:solidFill>
                <a:latin typeface="Acumin Pro Condensed Semibold" panose="020B0506020202020204" pitchFamily="34" charset="77"/>
              </a:defRPr>
            </a:lvl1pPr>
          </a:lstStyle>
          <a:p>
            <a:pPr lvl="0"/>
            <a:r>
              <a:rPr lang="en-US"/>
              <a:t>Click to edit Subhead</a:t>
            </a:r>
          </a:p>
        </p:txBody>
      </p:sp>
      <p:sp>
        <p:nvSpPr>
          <p:cNvPr id="30" name="Text Placeholder 3">
            <a:extLst>
              <a:ext uri="{FF2B5EF4-FFF2-40B4-BE49-F238E27FC236}">
                <a16:creationId xmlns:a16="http://schemas.microsoft.com/office/drawing/2014/main" id="{AE5BF8CB-9477-F598-75C4-6F35D608B35B}"/>
              </a:ext>
            </a:extLst>
          </p:cNvPr>
          <p:cNvSpPr>
            <a:spLocks noGrp="1"/>
          </p:cNvSpPr>
          <p:nvPr>
            <p:ph type="body" sz="half" idx="2" hasCustomPrompt="1"/>
          </p:nvPr>
        </p:nvSpPr>
        <p:spPr>
          <a:xfrm>
            <a:off x="826264" y="2040671"/>
            <a:ext cx="2213372" cy="1691333"/>
          </a:xfrm>
        </p:spPr>
        <p:txBody>
          <a:bodyPr>
            <a:normAutofit/>
          </a:bodyPr>
          <a:lstStyle>
            <a:lvl1pPr marL="0" indent="0">
              <a:buNone/>
              <a:defRPr sz="1400" b="0" i="0">
                <a:solidFill>
                  <a:schemeClr val="tx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body copy</a:t>
            </a:r>
          </a:p>
        </p:txBody>
      </p:sp>
      <p:sp>
        <p:nvSpPr>
          <p:cNvPr id="31" name="Text Placeholder 3">
            <a:extLst>
              <a:ext uri="{FF2B5EF4-FFF2-40B4-BE49-F238E27FC236}">
                <a16:creationId xmlns:a16="http://schemas.microsoft.com/office/drawing/2014/main" id="{AE6CE746-1703-63A8-BBD4-546AD104E27E}"/>
              </a:ext>
            </a:extLst>
          </p:cNvPr>
          <p:cNvSpPr>
            <a:spLocks noGrp="1"/>
          </p:cNvSpPr>
          <p:nvPr>
            <p:ph type="body" sz="half" idx="24" hasCustomPrompt="1"/>
          </p:nvPr>
        </p:nvSpPr>
        <p:spPr>
          <a:xfrm>
            <a:off x="3453661" y="2065259"/>
            <a:ext cx="2213372" cy="1691333"/>
          </a:xfrm>
        </p:spPr>
        <p:txBody>
          <a:bodyPr>
            <a:normAutofit/>
          </a:bodyPr>
          <a:lstStyle>
            <a:lvl1pPr marL="0" indent="0">
              <a:buNone/>
              <a:defRPr sz="1400" b="0" i="0">
                <a:solidFill>
                  <a:schemeClr val="tx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33" name="Picture Placeholder 10">
            <a:extLst>
              <a:ext uri="{FF2B5EF4-FFF2-40B4-BE49-F238E27FC236}">
                <a16:creationId xmlns:a16="http://schemas.microsoft.com/office/drawing/2014/main" id="{53952BA5-2190-5106-0EBD-DA1D15EFBB9D}"/>
              </a:ext>
            </a:extLst>
          </p:cNvPr>
          <p:cNvSpPr>
            <a:spLocks noGrp="1"/>
          </p:cNvSpPr>
          <p:nvPr>
            <p:ph type="pic" sz="quarter" idx="12"/>
          </p:nvPr>
        </p:nvSpPr>
        <p:spPr>
          <a:xfrm>
            <a:off x="826264" y="4045822"/>
            <a:ext cx="2213372" cy="1555750"/>
          </a:xfrm>
        </p:spPr>
        <p:txBody>
          <a:bodyPr/>
          <a:lstStyle>
            <a:lvl1pPr marL="0" indent="0">
              <a:buNone/>
              <a:defRPr/>
            </a:lvl1pPr>
          </a:lstStyle>
          <a:p>
            <a:endParaRPr lang="en-US"/>
          </a:p>
        </p:txBody>
      </p:sp>
      <p:sp>
        <p:nvSpPr>
          <p:cNvPr id="34" name="Picture Placeholder 10">
            <a:extLst>
              <a:ext uri="{FF2B5EF4-FFF2-40B4-BE49-F238E27FC236}">
                <a16:creationId xmlns:a16="http://schemas.microsoft.com/office/drawing/2014/main" id="{835FE666-CADC-4DB4-80A4-BFD9823DE051}"/>
              </a:ext>
            </a:extLst>
          </p:cNvPr>
          <p:cNvSpPr>
            <a:spLocks noGrp="1"/>
          </p:cNvSpPr>
          <p:nvPr>
            <p:ph type="pic" sz="quarter" idx="15"/>
          </p:nvPr>
        </p:nvSpPr>
        <p:spPr>
          <a:xfrm>
            <a:off x="3464597" y="4045822"/>
            <a:ext cx="2213372" cy="1555750"/>
          </a:xfrm>
        </p:spPr>
        <p:txBody>
          <a:bodyPr/>
          <a:lstStyle>
            <a:lvl1pPr marL="0" indent="0">
              <a:buNone/>
              <a:defRPr/>
            </a:lvl1pPr>
          </a:lstStyle>
          <a:p>
            <a:endParaRPr lang="en-US"/>
          </a:p>
        </p:txBody>
      </p:sp>
      <p:sp>
        <p:nvSpPr>
          <p:cNvPr id="35" name="Picture Placeholder 10">
            <a:extLst>
              <a:ext uri="{FF2B5EF4-FFF2-40B4-BE49-F238E27FC236}">
                <a16:creationId xmlns:a16="http://schemas.microsoft.com/office/drawing/2014/main" id="{AECA5017-0E7C-4957-02B2-65FA6C1F6E5F}"/>
              </a:ext>
            </a:extLst>
          </p:cNvPr>
          <p:cNvSpPr>
            <a:spLocks noGrp="1"/>
          </p:cNvSpPr>
          <p:nvPr>
            <p:ph type="pic" sz="quarter" idx="18"/>
          </p:nvPr>
        </p:nvSpPr>
        <p:spPr>
          <a:xfrm>
            <a:off x="6102736" y="4043272"/>
            <a:ext cx="2213372" cy="1555750"/>
          </a:xfrm>
        </p:spPr>
        <p:txBody>
          <a:bodyPr/>
          <a:lstStyle>
            <a:lvl1pPr marL="0" indent="0">
              <a:buNone/>
              <a:defRPr b="1"/>
            </a:lvl1pPr>
          </a:lstStyle>
          <a:p>
            <a:endParaRPr lang="en-US"/>
          </a:p>
        </p:txBody>
      </p:sp>
      <p:sp>
        <p:nvSpPr>
          <p:cNvPr id="36" name="Text Placeholder 3">
            <a:extLst>
              <a:ext uri="{FF2B5EF4-FFF2-40B4-BE49-F238E27FC236}">
                <a16:creationId xmlns:a16="http://schemas.microsoft.com/office/drawing/2014/main" id="{9F4CE92C-83FA-CA44-69CB-E6229E144199}"/>
              </a:ext>
            </a:extLst>
          </p:cNvPr>
          <p:cNvSpPr>
            <a:spLocks noGrp="1"/>
          </p:cNvSpPr>
          <p:nvPr>
            <p:ph type="body" sz="half" idx="25" hasCustomPrompt="1"/>
          </p:nvPr>
        </p:nvSpPr>
        <p:spPr>
          <a:xfrm>
            <a:off x="6097061" y="2071425"/>
            <a:ext cx="2213372" cy="1691333"/>
          </a:xfrm>
        </p:spPr>
        <p:txBody>
          <a:bodyPr>
            <a:normAutofit/>
          </a:bodyPr>
          <a:lstStyle>
            <a:lvl1pPr marL="0" indent="0">
              <a:buNone/>
              <a:defRPr sz="1400" b="0" i="0">
                <a:solidFill>
                  <a:schemeClr val="tx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1" fontAlgn="auto" latinLnBrk="0" hangingPunct="1">
              <a:lnSpc>
                <a:spcPct val="90000"/>
              </a:lnSpc>
              <a:spcBef>
                <a:spcPts val="750"/>
              </a:spcBef>
              <a:spcAft>
                <a:spcPts val="0"/>
              </a:spcAft>
              <a:buClrTx/>
              <a:buSzTx/>
              <a:buFont typeface="Wingdings" pitchFamily="2" charset="2"/>
              <a:buNone/>
              <a:tabLst/>
              <a:defRPr/>
            </a:pPr>
            <a:r>
              <a:rPr lang="en-US"/>
              <a:t>Click to edit body copy</a:t>
            </a:r>
          </a:p>
        </p:txBody>
      </p:sp>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p>
        </p:txBody>
      </p:sp>
      <p:sp>
        <p:nvSpPr>
          <p:cNvPr id="3" name="Footer Placeholder 2">
            <a:extLst>
              <a:ext uri="{FF2B5EF4-FFF2-40B4-BE49-F238E27FC236}">
                <a16:creationId xmlns:a16="http://schemas.microsoft.com/office/drawing/2014/main" id="{FA4DDE6D-DD47-E873-4306-EBFC1F91F657}"/>
              </a:ext>
            </a:extLst>
          </p:cNvPr>
          <p:cNvSpPr>
            <a:spLocks noGrp="1"/>
          </p:cNvSpPr>
          <p:nvPr>
            <p:ph type="ftr" sz="quarter" idx="26"/>
          </p:nvPr>
        </p:nvSpPr>
        <p:spPr/>
        <p:txBody>
          <a:bodyPr/>
          <a:lstStyle/>
          <a:p>
            <a:pPr algn="r"/>
            <a:endParaRPr lang="en-US"/>
          </a:p>
        </p:txBody>
      </p:sp>
      <p:pic>
        <p:nvPicPr>
          <p:cNvPr id="24" name="Picture 23">
            <a:extLst>
              <a:ext uri="{FF2B5EF4-FFF2-40B4-BE49-F238E27FC236}">
                <a16:creationId xmlns:a16="http://schemas.microsoft.com/office/drawing/2014/main" id="{65807D18-A0BD-F342-89C6-5193898B5BB3}"/>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838946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 5 Color Blocks">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2CAB310C-9DF2-C217-7A37-81705800EBE5}"/>
              </a:ext>
            </a:extLst>
          </p:cNvPr>
          <p:cNvSpPr>
            <a:spLocks noGrp="1"/>
          </p:cNvSpPr>
          <p:nvPr>
            <p:ph type="title"/>
          </p:nvPr>
        </p:nvSpPr>
        <p:spPr/>
        <p:txBody>
          <a:bodyPr/>
          <a:lstStyle>
            <a:lvl1pPr fontAlgn="b">
              <a:defRPr/>
            </a:lvl1pPr>
          </a:lstStyle>
          <a:p>
            <a:r>
              <a:rPr lang="en-US"/>
              <a:t>Click to edit Master title style</a:t>
            </a:r>
          </a:p>
        </p:txBody>
      </p:sp>
      <p:sp>
        <p:nvSpPr>
          <p:cNvPr id="2" name="Rectangle 1">
            <a:extLst>
              <a:ext uri="{FF2B5EF4-FFF2-40B4-BE49-F238E27FC236}">
                <a16:creationId xmlns:a16="http://schemas.microsoft.com/office/drawing/2014/main" id="{C979A34A-6A6B-FC98-1EC8-8347FAB1A48F}"/>
              </a:ext>
            </a:extLst>
          </p:cNvPr>
          <p:cNvSpPr/>
          <p:nvPr userDrawn="1"/>
        </p:nvSpPr>
        <p:spPr>
          <a:xfrm>
            <a:off x="756438" y="1660596"/>
            <a:ext cx="1438515" cy="436418"/>
          </a:xfrm>
          <a:prstGeom prst="rect">
            <a:avLst/>
          </a:prstGeom>
          <a:solidFill>
            <a:schemeClr val="tx2"/>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3C3F2A76-73C1-7478-1C52-F70D9B50BC0A}"/>
              </a:ext>
            </a:extLst>
          </p:cNvPr>
          <p:cNvSpPr/>
          <p:nvPr userDrawn="1"/>
        </p:nvSpPr>
        <p:spPr>
          <a:xfrm>
            <a:off x="758505" y="2160555"/>
            <a:ext cx="1436449" cy="323350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19" name="Rectangle 18">
            <a:extLst>
              <a:ext uri="{FF2B5EF4-FFF2-40B4-BE49-F238E27FC236}">
                <a16:creationId xmlns:a16="http://schemas.microsoft.com/office/drawing/2014/main" id="{3B6525D0-8078-E003-46A7-FFCB83C221E0}"/>
              </a:ext>
            </a:extLst>
          </p:cNvPr>
          <p:cNvSpPr/>
          <p:nvPr userDrawn="1"/>
        </p:nvSpPr>
        <p:spPr>
          <a:xfrm>
            <a:off x="2284078" y="1660596"/>
            <a:ext cx="1438515" cy="436418"/>
          </a:xfrm>
          <a:prstGeom prst="rect">
            <a:avLst/>
          </a:prstGeom>
          <a:solidFill>
            <a:schemeClr val="accent1">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0" name="Rectangle 19">
            <a:extLst>
              <a:ext uri="{FF2B5EF4-FFF2-40B4-BE49-F238E27FC236}">
                <a16:creationId xmlns:a16="http://schemas.microsoft.com/office/drawing/2014/main" id="{AE6AD059-9160-4AE4-0F86-92FB0AAD082C}"/>
              </a:ext>
            </a:extLst>
          </p:cNvPr>
          <p:cNvSpPr/>
          <p:nvPr userDrawn="1"/>
        </p:nvSpPr>
        <p:spPr>
          <a:xfrm>
            <a:off x="2286144" y="2160555"/>
            <a:ext cx="1436449" cy="323350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1" name="Rectangle 20">
            <a:extLst>
              <a:ext uri="{FF2B5EF4-FFF2-40B4-BE49-F238E27FC236}">
                <a16:creationId xmlns:a16="http://schemas.microsoft.com/office/drawing/2014/main" id="{E0F701C0-7A2F-0B95-E95C-07302A14CA56}"/>
              </a:ext>
            </a:extLst>
          </p:cNvPr>
          <p:cNvSpPr/>
          <p:nvPr userDrawn="1"/>
        </p:nvSpPr>
        <p:spPr>
          <a:xfrm>
            <a:off x="3811718" y="1660596"/>
            <a:ext cx="1438515" cy="436418"/>
          </a:xfrm>
          <a:prstGeom prst="rect">
            <a:avLst/>
          </a:prstGeom>
          <a:solidFill>
            <a:schemeClr val="bg2">
              <a:lumMod val="75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3" name="Rectangle 22">
            <a:extLst>
              <a:ext uri="{FF2B5EF4-FFF2-40B4-BE49-F238E27FC236}">
                <a16:creationId xmlns:a16="http://schemas.microsoft.com/office/drawing/2014/main" id="{AD786ED8-9187-C7FB-F774-CE52A2971FFD}"/>
              </a:ext>
            </a:extLst>
          </p:cNvPr>
          <p:cNvSpPr/>
          <p:nvPr userDrawn="1"/>
        </p:nvSpPr>
        <p:spPr>
          <a:xfrm>
            <a:off x="3813784" y="2160555"/>
            <a:ext cx="1436449" cy="323350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4" name="Rectangle 23">
            <a:extLst>
              <a:ext uri="{FF2B5EF4-FFF2-40B4-BE49-F238E27FC236}">
                <a16:creationId xmlns:a16="http://schemas.microsoft.com/office/drawing/2014/main" id="{9A6F5635-02F3-829F-B778-4A766D8D4A2D}"/>
              </a:ext>
            </a:extLst>
          </p:cNvPr>
          <p:cNvSpPr/>
          <p:nvPr userDrawn="1"/>
        </p:nvSpPr>
        <p:spPr>
          <a:xfrm>
            <a:off x="5339357" y="1660596"/>
            <a:ext cx="1438515" cy="436418"/>
          </a:xfrm>
          <a:prstGeom prst="rect">
            <a:avLst/>
          </a:prstGeom>
          <a:solidFill>
            <a:schemeClr val="accent6"/>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5" name="Rectangle 24">
            <a:extLst>
              <a:ext uri="{FF2B5EF4-FFF2-40B4-BE49-F238E27FC236}">
                <a16:creationId xmlns:a16="http://schemas.microsoft.com/office/drawing/2014/main" id="{3CBD6A50-2E1C-FDDB-2F9B-D9101B8535C5}"/>
              </a:ext>
            </a:extLst>
          </p:cNvPr>
          <p:cNvSpPr/>
          <p:nvPr userDrawn="1"/>
        </p:nvSpPr>
        <p:spPr>
          <a:xfrm>
            <a:off x="5341424" y="2160555"/>
            <a:ext cx="1436449" cy="3233502"/>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27" name="Rectangle 26">
            <a:extLst>
              <a:ext uri="{FF2B5EF4-FFF2-40B4-BE49-F238E27FC236}">
                <a16:creationId xmlns:a16="http://schemas.microsoft.com/office/drawing/2014/main" id="{B239B4FF-413F-3DBC-C6E4-087C951C5464}"/>
              </a:ext>
            </a:extLst>
          </p:cNvPr>
          <p:cNvSpPr/>
          <p:nvPr userDrawn="1"/>
        </p:nvSpPr>
        <p:spPr>
          <a:xfrm>
            <a:off x="6866999" y="1660596"/>
            <a:ext cx="1438515" cy="436418"/>
          </a:xfrm>
          <a:prstGeom prst="rect">
            <a:avLst/>
          </a:prstGeom>
          <a:solidFill>
            <a:schemeClr val="tx2">
              <a:lumMod val="60000"/>
              <a:lumOff val="40000"/>
            </a:schemeClr>
          </a:solidFill>
          <a:ln>
            <a:noFill/>
          </a:ln>
        </p:spPr>
        <p:style>
          <a:lnRef idx="0">
            <a:schemeClr val="accent1"/>
          </a:lnRef>
          <a:fillRef idx="1">
            <a:schemeClr val="accent1"/>
          </a:fillRef>
          <a:effectRef idx="0">
            <a:srgbClr val="000000"/>
          </a:effectRef>
          <a:fontRef idx="minor">
            <a:schemeClr val="lt1"/>
          </a:fontRef>
        </p:style>
        <p:txBody>
          <a:bodyPr rtlCol="0" anchor="ctr"/>
          <a:lstStyle/>
          <a:p>
            <a:pPr algn="ctr"/>
            <a:endParaRPr lang="de-DE" sz="825">
              <a:solidFill>
                <a:schemeClr val="bg1"/>
              </a:solidFill>
              <a:latin typeface="Franklin Gothic Medium" panose="020B0603020102020204" pitchFamily="34" charset="0"/>
            </a:endParaRPr>
          </a:p>
        </p:txBody>
      </p:sp>
      <p:sp>
        <p:nvSpPr>
          <p:cNvPr id="28" name="Rectangle 27">
            <a:extLst>
              <a:ext uri="{FF2B5EF4-FFF2-40B4-BE49-F238E27FC236}">
                <a16:creationId xmlns:a16="http://schemas.microsoft.com/office/drawing/2014/main" id="{8CB8434E-9F38-4592-327E-51A570C73E09}"/>
              </a:ext>
            </a:extLst>
          </p:cNvPr>
          <p:cNvSpPr/>
          <p:nvPr userDrawn="1"/>
        </p:nvSpPr>
        <p:spPr>
          <a:xfrm>
            <a:off x="6869065" y="2160555"/>
            <a:ext cx="1436449" cy="323350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685800" rtl="0" eaLnBrk="1" fontAlgn="auto" latinLnBrk="0" hangingPunct="1">
              <a:lnSpc>
                <a:spcPct val="100000"/>
              </a:lnSpc>
              <a:spcBef>
                <a:spcPts val="0"/>
              </a:spcBef>
              <a:spcAft>
                <a:spcPts val="750"/>
              </a:spcAft>
              <a:buClr>
                <a:schemeClr val="tx1">
                  <a:lumMod val="50000"/>
                  <a:lumOff val="50000"/>
                </a:schemeClr>
              </a:buClr>
              <a:buSzTx/>
              <a:buFontTx/>
              <a:buNone/>
              <a:tabLst/>
              <a:defRPr/>
            </a:pPr>
            <a:endParaRPr lang="en-GB" sz="900" kern="0">
              <a:solidFill>
                <a:sysClr val="windowText" lastClr="000000"/>
              </a:solidFill>
              <a:latin typeface="Franklin Gothic Book" panose="020B0503020102020204" pitchFamily="34" charset="0"/>
              <a:cs typeface="Calibri Light" panose="020F0302020204030204" pitchFamily="34" charset="0"/>
            </a:endParaRPr>
          </a:p>
        </p:txBody>
      </p:sp>
      <p:sp>
        <p:nvSpPr>
          <p:cNvPr id="44" name="Text Placeholder 6">
            <a:extLst>
              <a:ext uri="{FF2B5EF4-FFF2-40B4-BE49-F238E27FC236}">
                <a16:creationId xmlns:a16="http://schemas.microsoft.com/office/drawing/2014/main" id="{1BA8130D-B7F2-9815-5056-6F334D4BBAEF}"/>
              </a:ext>
            </a:extLst>
          </p:cNvPr>
          <p:cNvSpPr>
            <a:spLocks noGrp="1"/>
          </p:cNvSpPr>
          <p:nvPr>
            <p:ph type="body" sz="quarter" idx="10" hasCustomPrompt="1"/>
          </p:nvPr>
        </p:nvSpPr>
        <p:spPr>
          <a:xfrm>
            <a:off x="756438" y="1783909"/>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a:t>Click to edit Subhead</a:t>
            </a:r>
          </a:p>
        </p:txBody>
      </p:sp>
      <p:sp>
        <p:nvSpPr>
          <p:cNvPr id="45" name="Text Placeholder 6">
            <a:extLst>
              <a:ext uri="{FF2B5EF4-FFF2-40B4-BE49-F238E27FC236}">
                <a16:creationId xmlns:a16="http://schemas.microsoft.com/office/drawing/2014/main" id="{A41A66E4-0B84-E1FB-88CD-3E0E6E80C49D}"/>
              </a:ext>
            </a:extLst>
          </p:cNvPr>
          <p:cNvSpPr>
            <a:spLocks noGrp="1"/>
          </p:cNvSpPr>
          <p:nvPr>
            <p:ph type="body" sz="quarter" idx="28" hasCustomPrompt="1"/>
          </p:nvPr>
        </p:nvSpPr>
        <p:spPr>
          <a:xfrm>
            <a:off x="228407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a:t>Click to edit Subhead</a:t>
            </a:r>
          </a:p>
        </p:txBody>
      </p:sp>
      <p:sp>
        <p:nvSpPr>
          <p:cNvPr id="46" name="Text Placeholder 6">
            <a:extLst>
              <a:ext uri="{FF2B5EF4-FFF2-40B4-BE49-F238E27FC236}">
                <a16:creationId xmlns:a16="http://schemas.microsoft.com/office/drawing/2014/main" id="{235E5CE7-3D80-1BB5-DACD-8A63CA927E9A}"/>
              </a:ext>
            </a:extLst>
          </p:cNvPr>
          <p:cNvSpPr>
            <a:spLocks noGrp="1"/>
          </p:cNvSpPr>
          <p:nvPr>
            <p:ph type="body" sz="quarter" idx="29" hasCustomPrompt="1"/>
          </p:nvPr>
        </p:nvSpPr>
        <p:spPr>
          <a:xfrm>
            <a:off x="381171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a:t>Click to edit Subhead</a:t>
            </a:r>
          </a:p>
        </p:txBody>
      </p:sp>
      <p:sp>
        <p:nvSpPr>
          <p:cNvPr id="47" name="Text Placeholder 6">
            <a:extLst>
              <a:ext uri="{FF2B5EF4-FFF2-40B4-BE49-F238E27FC236}">
                <a16:creationId xmlns:a16="http://schemas.microsoft.com/office/drawing/2014/main" id="{685C02D4-EA4F-4962-D397-F6439EC5C6E9}"/>
              </a:ext>
            </a:extLst>
          </p:cNvPr>
          <p:cNvSpPr>
            <a:spLocks noGrp="1"/>
          </p:cNvSpPr>
          <p:nvPr>
            <p:ph type="body" sz="quarter" idx="30" hasCustomPrompt="1"/>
          </p:nvPr>
        </p:nvSpPr>
        <p:spPr>
          <a:xfrm>
            <a:off x="5339358" y="1768552"/>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a:t>Click to edit Subhead</a:t>
            </a:r>
          </a:p>
        </p:txBody>
      </p:sp>
      <p:sp>
        <p:nvSpPr>
          <p:cNvPr id="48" name="Text Placeholder 6">
            <a:extLst>
              <a:ext uri="{FF2B5EF4-FFF2-40B4-BE49-F238E27FC236}">
                <a16:creationId xmlns:a16="http://schemas.microsoft.com/office/drawing/2014/main" id="{1F46F0A7-55C4-6BAE-BCB0-157A86C91997}"/>
              </a:ext>
            </a:extLst>
          </p:cNvPr>
          <p:cNvSpPr>
            <a:spLocks noGrp="1"/>
          </p:cNvSpPr>
          <p:nvPr>
            <p:ph type="body" sz="quarter" idx="31" hasCustomPrompt="1"/>
          </p:nvPr>
        </p:nvSpPr>
        <p:spPr>
          <a:xfrm>
            <a:off x="6867000" y="1770870"/>
            <a:ext cx="1438514" cy="220506"/>
          </a:xfrm>
        </p:spPr>
        <p:txBody>
          <a:bodyPr>
            <a:noAutofit/>
          </a:bodyPr>
          <a:lstStyle>
            <a:lvl1pPr marL="0" indent="0" algn="ctr" fontAlgn="t">
              <a:spcBef>
                <a:spcPts val="0"/>
              </a:spcBef>
              <a:buFontTx/>
              <a:buNone/>
              <a:defRPr sz="1200" b="1" i="0" baseline="0">
                <a:solidFill>
                  <a:schemeClr val="bg1"/>
                </a:solidFill>
                <a:latin typeface="Acumin Pro Condensed Semibold" panose="020B0506020202020204" pitchFamily="34" charset="77"/>
              </a:defRPr>
            </a:lvl1pPr>
          </a:lstStyle>
          <a:p>
            <a:pPr lvl="0"/>
            <a:r>
              <a:rPr lang="en-US"/>
              <a:t>Click to edit Subhead</a:t>
            </a:r>
          </a:p>
        </p:txBody>
      </p:sp>
      <p:sp>
        <p:nvSpPr>
          <p:cNvPr id="49" name="Text Placeholder 3">
            <a:extLst>
              <a:ext uri="{FF2B5EF4-FFF2-40B4-BE49-F238E27FC236}">
                <a16:creationId xmlns:a16="http://schemas.microsoft.com/office/drawing/2014/main" id="{9E69C3F7-0A3A-FAC2-6540-8BB750E9AA4C}"/>
              </a:ext>
            </a:extLst>
          </p:cNvPr>
          <p:cNvSpPr>
            <a:spLocks noGrp="1"/>
          </p:cNvSpPr>
          <p:nvPr>
            <p:ph type="body" sz="half" idx="2"/>
          </p:nvPr>
        </p:nvSpPr>
        <p:spPr>
          <a:xfrm>
            <a:off x="838487"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0" name="Text Placeholder 3">
            <a:extLst>
              <a:ext uri="{FF2B5EF4-FFF2-40B4-BE49-F238E27FC236}">
                <a16:creationId xmlns:a16="http://schemas.microsoft.com/office/drawing/2014/main" id="{040CB427-2320-1A81-037C-6D83BCA5B36F}"/>
              </a:ext>
            </a:extLst>
          </p:cNvPr>
          <p:cNvSpPr>
            <a:spLocks noGrp="1"/>
          </p:cNvSpPr>
          <p:nvPr>
            <p:ph type="body" sz="half" idx="32"/>
          </p:nvPr>
        </p:nvSpPr>
        <p:spPr>
          <a:xfrm>
            <a:off x="2381484" y="2299864"/>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1" name="Text Placeholder 3">
            <a:extLst>
              <a:ext uri="{FF2B5EF4-FFF2-40B4-BE49-F238E27FC236}">
                <a16:creationId xmlns:a16="http://schemas.microsoft.com/office/drawing/2014/main" id="{3144BCA8-7BD5-8323-CDAB-E5362D78AA68}"/>
              </a:ext>
            </a:extLst>
          </p:cNvPr>
          <p:cNvSpPr>
            <a:spLocks noGrp="1"/>
          </p:cNvSpPr>
          <p:nvPr>
            <p:ph type="body" sz="half" idx="33"/>
          </p:nvPr>
        </p:nvSpPr>
        <p:spPr>
          <a:xfrm>
            <a:off x="390912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2" name="Text Placeholder 3">
            <a:extLst>
              <a:ext uri="{FF2B5EF4-FFF2-40B4-BE49-F238E27FC236}">
                <a16:creationId xmlns:a16="http://schemas.microsoft.com/office/drawing/2014/main" id="{82EC0719-39BA-B2AB-F29D-3C947DC78925}"/>
              </a:ext>
            </a:extLst>
          </p:cNvPr>
          <p:cNvSpPr>
            <a:spLocks noGrp="1"/>
          </p:cNvSpPr>
          <p:nvPr>
            <p:ph type="body" sz="half" idx="34"/>
          </p:nvPr>
        </p:nvSpPr>
        <p:spPr>
          <a:xfrm>
            <a:off x="5436764" y="2298292"/>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3" name="Text Placeholder 3">
            <a:extLst>
              <a:ext uri="{FF2B5EF4-FFF2-40B4-BE49-F238E27FC236}">
                <a16:creationId xmlns:a16="http://schemas.microsoft.com/office/drawing/2014/main" id="{B939ED29-1A95-3771-8E52-C1F99F848ABD}"/>
              </a:ext>
            </a:extLst>
          </p:cNvPr>
          <p:cNvSpPr>
            <a:spLocks noGrp="1"/>
          </p:cNvSpPr>
          <p:nvPr>
            <p:ph type="body" sz="half" idx="35"/>
          </p:nvPr>
        </p:nvSpPr>
        <p:spPr>
          <a:xfrm>
            <a:off x="6964405" y="2312717"/>
            <a:ext cx="1243702" cy="2958028"/>
          </a:xfrm>
        </p:spPr>
        <p:txBody>
          <a:bodyPr>
            <a:normAutofit/>
          </a:bodyPr>
          <a:lstStyle>
            <a:lvl1pPr marL="0" indent="0">
              <a:buNone/>
              <a:defRPr sz="1000" b="0" i="0">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4" name="Text Placeholder 13">
            <a:extLst>
              <a:ext uri="{FF2B5EF4-FFF2-40B4-BE49-F238E27FC236}">
                <a16:creationId xmlns:a16="http://schemas.microsoft.com/office/drawing/2014/main" id="{F45DEB53-8B0A-80C6-DDED-B72344235087}"/>
              </a:ext>
            </a:extLst>
          </p:cNvPr>
          <p:cNvSpPr>
            <a:spLocks noGrp="1"/>
          </p:cNvSpPr>
          <p:nvPr>
            <p:ph type="body" sz="quarter" idx="15"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4" name="Footer Placeholder 3">
            <a:extLst>
              <a:ext uri="{FF2B5EF4-FFF2-40B4-BE49-F238E27FC236}">
                <a16:creationId xmlns:a16="http://schemas.microsoft.com/office/drawing/2014/main" id="{3AE58850-3E44-9220-12DF-98BC6F729C54}"/>
              </a:ext>
            </a:extLst>
          </p:cNvPr>
          <p:cNvSpPr>
            <a:spLocks noGrp="1"/>
          </p:cNvSpPr>
          <p:nvPr>
            <p:ph type="ftr" sz="quarter" idx="36"/>
          </p:nvPr>
        </p:nvSpPr>
        <p:spPr/>
        <p:txBody>
          <a:bodyPr/>
          <a:lstStyle/>
          <a:p>
            <a:pPr algn="r"/>
            <a:r>
              <a:rPr lang="en-US"/>
              <a:t>4</a:t>
            </a:r>
          </a:p>
        </p:txBody>
      </p:sp>
      <p:pic>
        <p:nvPicPr>
          <p:cNvPr id="35" name="Picture 34">
            <a:extLst>
              <a:ext uri="{FF2B5EF4-FFF2-40B4-BE49-F238E27FC236}">
                <a16:creationId xmlns:a16="http://schemas.microsoft.com/office/drawing/2014/main" id="{DA42E2BA-2963-0441-9EFB-86F2A0D5883E}"/>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3347540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with Caption - Black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4"/>
            <a:ext cx="4936211" cy="6867524"/>
          </a:xfrm>
          <a:ln>
            <a:noFill/>
          </a:ln>
        </p:spPr>
        <p:txBody>
          <a:bodyPr/>
          <a:lstStyle/>
          <a:p>
            <a:endParaRPr lang="en-US"/>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944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p:nvPr>
        </p:nvSpPr>
        <p:spPr>
          <a:xfrm>
            <a:off x="856504" y="891153"/>
            <a:ext cx="2949178" cy="1600200"/>
          </a:xfrm>
        </p:spPr>
        <p:txBody>
          <a:bodyPr anchor="b">
            <a:normAutofit/>
          </a:bodyPr>
          <a:lstStyle>
            <a:lvl1pPr>
              <a:defRPr sz="3200">
                <a:solidFill>
                  <a:schemeClr val="bg1"/>
                </a:solidFill>
              </a:defRPr>
            </a:lvl1pPr>
          </a:lstStyle>
          <a:p>
            <a:r>
              <a:rPr lang="en-US"/>
              <a:t>Click to edit Master title style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bg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Footer Placeholder 1">
            <a:extLst>
              <a:ext uri="{FF2B5EF4-FFF2-40B4-BE49-F238E27FC236}">
                <a16:creationId xmlns:a16="http://schemas.microsoft.com/office/drawing/2014/main" id="{6A0ED9A8-0DA3-BC24-94A1-086C8ECA8189}"/>
              </a:ext>
            </a:extLst>
          </p:cNvPr>
          <p:cNvSpPr>
            <a:spLocks noGrp="1"/>
          </p:cNvSpPr>
          <p:nvPr>
            <p:ph type="ftr" sz="quarter" idx="12"/>
          </p:nvPr>
        </p:nvSpPr>
        <p:spPr/>
        <p:txBody>
          <a:bodyPr/>
          <a:lstStyle/>
          <a:p>
            <a:pPr algn="r"/>
            <a:endParaRPr lang="en-US"/>
          </a:p>
        </p:txBody>
      </p:sp>
      <p:pic>
        <p:nvPicPr>
          <p:cNvPr id="7" name="Picture 6">
            <a:extLst>
              <a:ext uri="{FF2B5EF4-FFF2-40B4-BE49-F238E27FC236}">
                <a16:creationId xmlns:a16="http://schemas.microsoft.com/office/drawing/2014/main" id="{7DBDBD18-96E0-3342-A809-2FF8511966F9}"/>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546374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 with Caption - White Diagonal">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4207789" y="-9525"/>
            <a:ext cx="4936211" cy="6892463"/>
          </a:xfrm>
          <a:ln>
            <a:noFill/>
          </a:ln>
        </p:spPr>
        <p:txBody>
          <a:bodyPr/>
          <a:lstStyle/>
          <a:p>
            <a:endParaRPr lang="en-US"/>
          </a:p>
        </p:txBody>
      </p:sp>
      <p:sp>
        <p:nvSpPr>
          <p:cNvPr id="5" name="Rectangle 4">
            <a:extLst>
              <a:ext uri="{FF2B5EF4-FFF2-40B4-BE49-F238E27FC236}">
                <a16:creationId xmlns:a16="http://schemas.microsoft.com/office/drawing/2014/main" id="{3500C207-AC1E-087B-DE95-A55BC82CAF9A}"/>
              </a:ext>
            </a:extLst>
          </p:cNvPr>
          <p:cNvSpPr/>
          <p:nvPr userDrawn="1"/>
        </p:nvSpPr>
        <p:spPr>
          <a:xfrm>
            <a:off x="1" y="0"/>
            <a:ext cx="5463152" cy="6882938"/>
          </a:xfrm>
          <a:custGeom>
            <a:avLst/>
            <a:gdLst>
              <a:gd name="connsiteX0" fmla="*/ 0 w 7284203"/>
              <a:gd name="connsiteY0" fmla="*/ 0 h 6867440"/>
              <a:gd name="connsiteX1" fmla="*/ 7284203 w 7284203"/>
              <a:gd name="connsiteY1" fmla="*/ 0 h 6867440"/>
              <a:gd name="connsiteX2" fmla="*/ 7284203 w 7284203"/>
              <a:gd name="connsiteY2" fmla="*/ 6867440 h 6867440"/>
              <a:gd name="connsiteX3" fmla="*/ 0 w 7284203"/>
              <a:gd name="connsiteY3" fmla="*/ 6867440 h 6867440"/>
              <a:gd name="connsiteX4" fmla="*/ 0 w 7284203"/>
              <a:gd name="connsiteY4" fmla="*/ 0 h 6867440"/>
              <a:gd name="connsiteX0" fmla="*/ 0 w 7284203"/>
              <a:gd name="connsiteY0" fmla="*/ 0 h 6867440"/>
              <a:gd name="connsiteX1" fmla="*/ 7284203 w 7284203"/>
              <a:gd name="connsiteY1" fmla="*/ 0 h 6867440"/>
              <a:gd name="connsiteX2" fmla="*/ 5114441 w 7284203"/>
              <a:gd name="connsiteY2" fmla="*/ 6867440 h 6867440"/>
              <a:gd name="connsiteX3" fmla="*/ 0 w 7284203"/>
              <a:gd name="connsiteY3" fmla="*/ 6867440 h 6867440"/>
              <a:gd name="connsiteX4" fmla="*/ 0 w 7284203"/>
              <a:gd name="connsiteY4" fmla="*/ 0 h 6867440"/>
              <a:gd name="connsiteX0" fmla="*/ 0 w 7284203"/>
              <a:gd name="connsiteY0" fmla="*/ 0 h 6882938"/>
              <a:gd name="connsiteX1" fmla="*/ 7284203 w 7284203"/>
              <a:gd name="connsiteY1" fmla="*/ 0 h 6882938"/>
              <a:gd name="connsiteX2" fmla="*/ 5610386 w 7284203"/>
              <a:gd name="connsiteY2" fmla="*/ 6882938 h 6882938"/>
              <a:gd name="connsiteX3" fmla="*/ 0 w 7284203"/>
              <a:gd name="connsiteY3" fmla="*/ 6867440 h 6882938"/>
              <a:gd name="connsiteX4" fmla="*/ 0 w 7284203"/>
              <a:gd name="connsiteY4" fmla="*/ 0 h 688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4203" h="6882938">
                <a:moveTo>
                  <a:pt x="0" y="0"/>
                </a:moveTo>
                <a:lnTo>
                  <a:pt x="7284203" y="0"/>
                </a:lnTo>
                <a:lnTo>
                  <a:pt x="5610386" y="6882938"/>
                </a:lnTo>
                <a:lnTo>
                  <a:pt x="0" y="6867440"/>
                </a:lnTo>
                <a:lnTo>
                  <a:pt x="0" y="0"/>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11" name="Title 1">
            <a:extLst>
              <a:ext uri="{FF2B5EF4-FFF2-40B4-BE49-F238E27FC236}">
                <a16:creationId xmlns:a16="http://schemas.microsoft.com/office/drawing/2014/main" id="{B2696218-EA6F-DE53-DF14-6383AEA46217}"/>
              </a:ext>
            </a:extLst>
          </p:cNvPr>
          <p:cNvSpPr>
            <a:spLocks noGrp="1"/>
          </p:cNvSpPr>
          <p:nvPr>
            <p:ph type="title" hasCustomPrompt="1"/>
          </p:nvPr>
        </p:nvSpPr>
        <p:spPr>
          <a:xfrm>
            <a:off x="856504" y="891153"/>
            <a:ext cx="2949178" cy="1600200"/>
          </a:xfrm>
        </p:spPr>
        <p:txBody>
          <a:bodyPr anchor="b">
            <a:normAutofit/>
          </a:bodyPr>
          <a:lstStyle>
            <a:lvl1pPr>
              <a:defRPr sz="3200">
                <a:solidFill>
                  <a:schemeClr val="tx1"/>
                </a:solidFill>
              </a:defRPr>
            </a:lvl1pPr>
          </a:lstStyle>
          <a:p>
            <a:r>
              <a:rPr lang="en-US"/>
              <a:t>Click to add title</a:t>
            </a:r>
          </a:p>
        </p:txBody>
      </p:sp>
      <p:sp>
        <p:nvSpPr>
          <p:cNvPr id="12" name="Text Placeholder 3">
            <a:extLst>
              <a:ext uri="{FF2B5EF4-FFF2-40B4-BE49-F238E27FC236}">
                <a16:creationId xmlns:a16="http://schemas.microsoft.com/office/drawing/2014/main" id="{4B620EBE-30BB-D534-67D3-D8578AA6839B}"/>
              </a:ext>
            </a:extLst>
          </p:cNvPr>
          <p:cNvSpPr>
            <a:spLocks noGrp="1"/>
          </p:cNvSpPr>
          <p:nvPr>
            <p:ph type="body" sz="half" idx="2"/>
          </p:nvPr>
        </p:nvSpPr>
        <p:spPr>
          <a:xfrm>
            <a:off x="856504" y="2491353"/>
            <a:ext cx="2949178" cy="3811588"/>
          </a:xfrm>
        </p:spPr>
        <p:txBody>
          <a:bodyPr>
            <a:normAutofit/>
          </a:bodyPr>
          <a:lstStyle>
            <a:lvl1pPr marL="0" indent="0">
              <a:buNone/>
              <a:defRPr sz="1800" b="0" i="0">
                <a:solidFill>
                  <a:schemeClr val="tx1"/>
                </a:solidFill>
                <a:latin typeface="Acumin Pro" panose="020B0504020202020204" pitchFamily="34" charset="77"/>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 name="Footer Placeholder 1">
            <a:extLst>
              <a:ext uri="{FF2B5EF4-FFF2-40B4-BE49-F238E27FC236}">
                <a16:creationId xmlns:a16="http://schemas.microsoft.com/office/drawing/2014/main" id="{7511E696-D9D7-67E3-048E-80603F311A2E}"/>
              </a:ext>
            </a:extLst>
          </p:cNvPr>
          <p:cNvSpPr>
            <a:spLocks noGrp="1"/>
          </p:cNvSpPr>
          <p:nvPr>
            <p:ph type="ftr" sz="quarter" idx="12"/>
          </p:nvPr>
        </p:nvSpPr>
        <p:spPr/>
        <p:txBody>
          <a:bodyPr/>
          <a:lstStyle/>
          <a:p>
            <a:pPr algn="r"/>
            <a:endParaRPr lang="en-US"/>
          </a:p>
        </p:txBody>
      </p:sp>
      <p:pic>
        <p:nvPicPr>
          <p:cNvPr id="17" name="Picture 16">
            <a:extLst>
              <a:ext uri="{FF2B5EF4-FFF2-40B4-BE49-F238E27FC236}">
                <a16:creationId xmlns:a16="http://schemas.microsoft.com/office/drawing/2014/main" id="{11198CA3-85C9-944D-AEAE-582CB3B415E4}"/>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394150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 Black">
    <p:bg>
      <p:bgPr>
        <a:solidFill>
          <a:schemeClr val="tx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6" name="Triangle 5">
            <a:extLst>
              <a:ext uri="{FF2B5EF4-FFF2-40B4-BE49-F238E27FC236}">
                <a16:creationId xmlns:a16="http://schemas.microsoft.com/office/drawing/2014/main" id="{47BD40D6-A6F9-8B8C-560F-0C7A97097E8F}"/>
              </a:ext>
            </a:extLst>
          </p:cNvPr>
          <p:cNvSpPr/>
          <p:nvPr userDrawn="1"/>
        </p:nvSpPr>
        <p:spPr>
          <a:xfrm>
            <a:off x="7466030" y="-9439"/>
            <a:ext cx="1685041" cy="6867440"/>
          </a:xfrm>
          <a:custGeom>
            <a:avLst/>
            <a:gdLst>
              <a:gd name="connsiteX0" fmla="*/ 0 w 2243579"/>
              <a:gd name="connsiteY0" fmla="*/ 0 h 6881568"/>
              <a:gd name="connsiteX1" fmla="*/ 2243579 w 2243579"/>
              <a:gd name="connsiteY1" fmla="*/ 0 h 6881568"/>
              <a:gd name="connsiteX2" fmla="*/ 2243579 w 2243579"/>
              <a:gd name="connsiteY2" fmla="*/ 6881568 h 6881568"/>
              <a:gd name="connsiteX3" fmla="*/ 0 w 2243579"/>
              <a:gd name="connsiteY3" fmla="*/ 6881568 h 6881568"/>
              <a:gd name="connsiteX4" fmla="*/ 0 w 2243579"/>
              <a:gd name="connsiteY4" fmla="*/ 0 h 6881568"/>
              <a:gd name="connsiteX0" fmla="*/ 1300899 w 2243579"/>
              <a:gd name="connsiteY0" fmla="*/ 565608 h 6881568"/>
              <a:gd name="connsiteX1" fmla="*/ 2243579 w 2243579"/>
              <a:gd name="connsiteY1" fmla="*/ 0 h 6881568"/>
              <a:gd name="connsiteX2" fmla="*/ 2243579 w 2243579"/>
              <a:gd name="connsiteY2" fmla="*/ 6881568 h 6881568"/>
              <a:gd name="connsiteX3" fmla="*/ 0 w 2243579"/>
              <a:gd name="connsiteY3" fmla="*/ 6881568 h 6881568"/>
              <a:gd name="connsiteX4" fmla="*/ 1300899 w 2243579"/>
              <a:gd name="connsiteY4" fmla="*/ 565608 h 6881568"/>
              <a:gd name="connsiteX0" fmla="*/ 1602557 w 2243579"/>
              <a:gd name="connsiteY0" fmla="*/ 18854 h 6881568"/>
              <a:gd name="connsiteX1" fmla="*/ 2243579 w 2243579"/>
              <a:gd name="connsiteY1" fmla="*/ 0 h 6881568"/>
              <a:gd name="connsiteX2" fmla="*/ 2243579 w 2243579"/>
              <a:gd name="connsiteY2" fmla="*/ 6881568 h 6881568"/>
              <a:gd name="connsiteX3" fmla="*/ 0 w 2243579"/>
              <a:gd name="connsiteY3" fmla="*/ 6881568 h 6881568"/>
              <a:gd name="connsiteX4" fmla="*/ 1602557 w 2243579"/>
              <a:gd name="connsiteY4" fmla="*/ 18854 h 6881568"/>
              <a:gd name="connsiteX0" fmla="*/ 1319753 w 1960775"/>
              <a:gd name="connsiteY0" fmla="*/ 18854 h 6881568"/>
              <a:gd name="connsiteX1" fmla="*/ 1960775 w 1960775"/>
              <a:gd name="connsiteY1" fmla="*/ 0 h 6881568"/>
              <a:gd name="connsiteX2" fmla="*/ 1960775 w 1960775"/>
              <a:gd name="connsiteY2" fmla="*/ 6881568 h 6881568"/>
              <a:gd name="connsiteX3" fmla="*/ 0 w 1960775"/>
              <a:gd name="connsiteY3" fmla="*/ 6806154 h 6881568"/>
              <a:gd name="connsiteX4" fmla="*/ 1319753 w 1960775"/>
              <a:gd name="connsiteY4" fmla="*/ 18854 h 6881568"/>
              <a:gd name="connsiteX0" fmla="*/ 1593130 w 2234152"/>
              <a:gd name="connsiteY0" fmla="*/ 18854 h 6881569"/>
              <a:gd name="connsiteX1" fmla="*/ 2234152 w 2234152"/>
              <a:gd name="connsiteY1" fmla="*/ 0 h 6881569"/>
              <a:gd name="connsiteX2" fmla="*/ 2234152 w 2234152"/>
              <a:gd name="connsiteY2" fmla="*/ 6881568 h 6881569"/>
              <a:gd name="connsiteX3" fmla="*/ 0 w 2234152"/>
              <a:gd name="connsiteY3" fmla="*/ 6881569 h 6881569"/>
              <a:gd name="connsiteX4" fmla="*/ 1593130 w 2234152"/>
              <a:gd name="connsiteY4" fmla="*/ 18854 h 6881569"/>
              <a:gd name="connsiteX0" fmla="*/ 1583717 w 2234152"/>
              <a:gd name="connsiteY0" fmla="*/ 9420 h 6881569"/>
              <a:gd name="connsiteX1" fmla="*/ 2234152 w 2234152"/>
              <a:gd name="connsiteY1" fmla="*/ 0 h 6881569"/>
              <a:gd name="connsiteX2" fmla="*/ 2234152 w 2234152"/>
              <a:gd name="connsiteY2" fmla="*/ 6881568 h 6881569"/>
              <a:gd name="connsiteX3" fmla="*/ 0 w 2234152"/>
              <a:gd name="connsiteY3" fmla="*/ 6881569 h 6881569"/>
              <a:gd name="connsiteX4" fmla="*/ 1583717 w 2234152"/>
              <a:gd name="connsiteY4" fmla="*/ 9420 h 6881569"/>
              <a:gd name="connsiteX0" fmla="*/ 1583717 w 2243566"/>
              <a:gd name="connsiteY0" fmla="*/ 0 h 6872149"/>
              <a:gd name="connsiteX1" fmla="*/ 2243566 w 2243566"/>
              <a:gd name="connsiteY1" fmla="*/ 12 h 6872149"/>
              <a:gd name="connsiteX2" fmla="*/ 2234152 w 2243566"/>
              <a:gd name="connsiteY2" fmla="*/ 6872148 h 6872149"/>
              <a:gd name="connsiteX3" fmla="*/ 0 w 2243566"/>
              <a:gd name="connsiteY3" fmla="*/ 6872149 h 6872149"/>
              <a:gd name="connsiteX4" fmla="*/ 1583717 w 2243566"/>
              <a:gd name="connsiteY4" fmla="*/ 0 h 6872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3566" h="6872149">
                <a:moveTo>
                  <a:pt x="1583717" y="0"/>
                </a:moveTo>
                <a:lnTo>
                  <a:pt x="2243566" y="12"/>
                </a:lnTo>
                <a:lnTo>
                  <a:pt x="2234152" y="6872148"/>
                </a:lnTo>
                <a:lnTo>
                  <a:pt x="0" y="6872149"/>
                </a:lnTo>
                <a:lnTo>
                  <a:pt x="1583717" y="0"/>
                </a:lnTo>
                <a:close/>
              </a:path>
            </a:pathLst>
          </a:custGeom>
          <a:solidFill>
            <a:srgbClr val="CFB9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itle 6">
            <a:extLst>
              <a:ext uri="{FF2B5EF4-FFF2-40B4-BE49-F238E27FC236}">
                <a16:creationId xmlns:a16="http://schemas.microsoft.com/office/drawing/2014/main" id="{11870E27-202E-F717-3FB6-D69451DF1391}"/>
              </a:ext>
            </a:extLst>
          </p:cNvPr>
          <p:cNvSpPr>
            <a:spLocks noGrp="1"/>
          </p:cNvSpPr>
          <p:nvPr>
            <p:ph type="title" hasCustomPrompt="1"/>
          </p:nvPr>
        </p:nvSpPr>
        <p:spPr>
          <a:xfrm>
            <a:off x="603803" y="2466281"/>
            <a:ext cx="5986234" cy="719757"/>
          </a:xfrm>
        </p:spPr>
        <p:txBody>
          <a:bodyPr>
            <a:noAutofit/>
          </a:bodyPr>
          <a:lstStyle>
            <a:lvl1pPr>
              <a:defRPr sz="7200" cap="none">
                <a:solidFill>
                  <a:schemeClr val="bg1"/>
                </a:solidFill>
              </a:defRPr>
            </a:lvl1pPr>
          </a:lstStyle>
          <a:p>
            <a:r>
              <a:rPr lang="en-US"/>
              <a:t>THANK YOU</a:t>
            </a:r>
          </a:p>
        </p:txBody>
      </p:sp>
      <p:sp>
        <p:nvSpPr>
          <p:cNvPr id="9" name="Text Placeholder 8">
            <a:extLst>
              <a:ext uri="{FF2B5EF4-FFF2-40B4-BE49-F238E27FC236}">
                <a16:creationId xmlns:a16="http://schemas.microsoft.com/office/drawing/2014/main" id="{3F3E966E-ACAB-E285-70D0-66AC08DF1386}"/>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bg2"/>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8" name="Picture 7">
            <a:extLst>
              <a:ext uri="{FF2B5EF4-FFF2-40B4-BE49-F238E27FC236}">
                <a16:creationId xmlns:a16="http://schemas.microsoft.com/office/drawing/2014/main" id="{AE544E4A-5B5C-3341-99E5-E104859854E1}"/>
              </a:ext>
            </a:extLst>
          </p:cNvPr>
          <p:cNvPicPr>
            <a:picLocks noChangeAspect="1"/>
          </p:cNvPicPr>
          <p:nvPr userDrawn="1"/>
        </p:nvPicPr>
        <p:blipFill>
          <a:blip r:embed="rId3"/>
          <a:stretch>
            <a:fillRect/>
          </a:stretch>
        </p:blipFill>
        <p:spPr>
          <a:xfrm>
            <a:off x="756134" y="5839622"/>
            <a:ext cx="4062047" cy="430099"/>
          </a:xfrm>
          <a:prstGeom prst="rect">
            <a:avLst/>
          </a:prstGeom>
        </p:spPr>
      </p:pic>
    </p:spTree>
    <p:extLst>
      <p:ext uri="{BB962C8B-B14F-4D97-AF65-F5344CB8AC3E}">
        <p14:creationId xmlns:p14="http://schemas.microsoft.com/office/powerpoint/2010/main" val="703653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 Gold">
    <p:bg>
      <p:bgPr>
        <a:solidFill>
          <a:schemeClr val="accent1"/>
        </a:solidFill>
        <a:effectLst/>
      </p:bgPr>
    </p:bg>
    <p:spTree>
      <p:nvGrpSpPr>
        <p:cNvPr id="1" name=""/>
        <p:cNvGrpSpPr/>
        <p:nvPr/>
      </p:nvGrpSpPr>
      <p:grpSpPr>
        <a:xfrm>
          <a:off x="0" y="0"/>
          <a:ext cx="0" cy="0"/>
          <a:chOff x="0" y="0"/>
          <a:chExt cx="0" cy="0"/>
        </a:xfrm>
      </p:grpSpPr>
      <p:pic>
        <p:nvPicPr>
          <p:cNvPr id="2" name="Black Triangle">
            <a:extLst>
              <a:ext uri="{FF2B5EF4-FFF2-40B4-BE49-F238E27FC236}">
                <a16:creationId xmlns:a16="http://schemas.microsoft.com/office/drawing/2014/main" id="{E6FF8326-7C7F-B6EE-5081-7AD19B61BF99}"/>
              </a:ext>
            </a:extLst>
          </p:cNvPr>
          <p:cNvPicPr>
            <a:picLocks noChangeAspect="1"/>
          </p:cNvPicPr>
          <p:nvPr userDrawn="1"/>
        </p:nvPicPr>
        <p:blipFill>
          <a:blip r:embed="rId2"/>
          <a:stretch>
            <a:fillRect/>
          </a:stretch>
        </p:blipFill>
        <p:spPr>
          <a:xfrm>
            <a:off x="7467600" y="0"/>
            <a:ext cx="1676400" cy="6858000"/>
          </a:xfrm>
          <a:prstGeom prst="rect">
            <a:avLst/>
          </a:prstGeom>
          <a:noFill/>
        </p:spPr>
      </p:pic>
      <p:sp>
        <p:nvSpPr>
          <p:cNvPr id="3" name="Title 6">
            <a:extLst>
              <a:ext uri="{FF2B5EF4-FFF2-40B4-BE49-F238E27FC236}">
                <a16:creationId xmlns:a16="http://schemas.microsoft.com/office/drawing/2014/main" id="{1648B145-A545-0D6D-AFF0-0F715C90759F}"/>
              </a:ext>
            </a:extLst>
          </p:cNvPr>
          <p:cNvSpPr>
            <a:spLocks noGrp="1"/>
          </p:cNvSpPr>
          <p:nvPr>
            <p:ph type="title" hasCustomPrompt="1"/>
          </p:nvPr>
        </p:nvSpPr>
        <p:spPr>
          <a:xfrm>
            <a:off x="603803" y="2466281"/>
            <a:ext cx="5986234" cy="719757"/>
          </a:xfrm>
        </p:spPr>
        <p:txBody>
          <a:bodyPr>
            <a:noAutofit/>
          </a:bodyPr>
          <a:lstStyle>
            <a:lvl1pPr>
              <a:defRPr sz="7200" cap="none">
                <a:solidFill>
                  <a:schemeClr val="tx1"/>
                </a:solidFill>
              </a:defRPr>
            </a:lvl1pPr>
          </a:lstStyle>
          <a:p>
            <a:r>
              <a:rPr lang="en-US"/>
              <a:t>THANK YOU</a:t>
            </a:r>
          </a:p>
        </p:txBody>
      </p:sp>
      <p:sp>
        <p:nvSpPr>
          <p:cNvPr id="5" name="Text Placeholder 8">
            <a:extLst>
              <a:ext uri="{FF2B5EF4-FFF2-40B4-BE49-F238E27FC236}">
                <a16:creationId xmlns:a16="http://schemas.microsoft.com/office/drawing/2014/main" id="{E3D40940-377F-6BBC-02CB-083B672BF56B}"/>
              </a:ext>
            </a:extLst>
          </p:cNvPr>
          <p:cNvSpPr>
            <a:spLocks noGrp="1"/>
          </p:cNvSpPr>
          <p:nvPr>
            <p:ph type="body" sz="quarter" idx="10" hasCustomPrompt="1"/>
          </p:nvPr>
        </p:nvSpPr>
        <p:spPr>
          <a:xfrm>
            <a:off x="693255" y="3434011"/>
            <a:ext cx="5905925" cy="449263"/>
          </a:xfrm>
        </p:spPr>
        <p:txBody>
          <a:bodyPr>
            <a:normAutofit/>
          </a:bodyPr>
          <a:lstStyle>
            <a:lvl1pPr marL="0" indent="0">
              <a:buFontTx/>
              <a:buNone/>
              <a:defRPr sz="1800" b="0" i="0">
                <a:solidFill>
                  <a:schemeClr val="tx1"/>
                </a:solidFill>
                <a:latin typeface="Acumin Pro"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add contact info</a:t>
            </a:r>
          </a:p>
        </p:txBody>
      </p:sp>
      <p:pic>
        <p:nvPicPr>
          <p:cNvPr id="7" name="Picture 6">
            <a:extLst>
              <a:ext uri="{FF2B5EF4-FFF2-40B4-BE49-F238E27FC236}">
                <a16:creationId xmlns:a16="http://schemas.microsoft.com/office/drawing/2014/main" id="{5A19E352-9704-594E-BAD1-167251E51BAB}"/>
              </a:ext>
            </a:extLst>
          </p:cNvPr>
          <p:cNvPicPr>
            <a:picLocks noChangeAspect="1"/>
          </p:cNvPicPr>
          <p:nvPr userDrawn="1"/>
        </p:nvPicPr>
        <p:blipFill>
          <a:blip r:embed="rId3"/>
          <a:stretch>
            <a:fillRect/>
          </a:stretch>
        </p:blipFill>
        <p:spPr>
          <a:xfrm>
            <a:off x="756134" y="5839622"/>
            <a:ext cx="4062046" cy="430099"/>
          </a:xfrm>
          <a:prstGeom prst="rect">
            <a:avLst/>
          </a:prstGeom>
        </p:spPr>
      </p:pic>
    </p:spTree>
    <p:extLst>
      <p:ext uri="{BB962C8B-B14F-4D97-AF65-F5344CB8AC3E}">
        <p14:creationId xmlns:p14="http://schemas.microsoft.com/office/powerpoint/2010/main" val="161802538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4176D92-8FAB-782E-E607-5D0C5CC9C2A2}"/>
              </a:ext>
            </a:extLst>
          </p:cNvPr>
          <p:cNvSpPr>
            <a:spLocks noGrp="1"/>
          </p:cNvSpPr>
          <p:nvPr>
            <p:ph type="pic" idx="1"/>
          </p:nvPr>
        </p:nvSpPr>
        <p:spPr>
          <a:xfrm>
            <a:off x="0" y="0"/>
            <a:ext cx="9144000" cy="6858000"/>
          </a:xfrm>
        </p:spPr>
        <p:txBody>
          <a:bodyPr>
            <a:normAutofit/>
          </a:bodyPr>
          <a:lstStyle>
            <a:lvl1pPr marL="0" indent="0">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 name="Title 1">
            <a:extLst>
              <a:ext uri="{FF2B5EF4-FFF2-40B4-BE49-F238E27FC236}">
                <a16:creationId xmlns:a16="http://schemas.microsoft.com/office/drawing/2014/main" id="{85FDAFB6-8BB6-ADBB-6574-5B0C25E7BDDF}"/>
              </a:ext>
            </a:extLst>
          </p:cNvPr>
          <p:cNvSpPr>
            <a:spLocks noGrp="1"/>
          </p:cNvSpPr>
          <p:nvPr>
            <p:ph type="title"/>
          </p:nvPr>
        </p:nvSpPr>
        <p:spPr>
          <a:xfrm>
            <a:off x="359229" y="5049077"/>
            <a:ext cx="8450036" cy="685801"/>
          </a:xfrm>
        </p:spPr>
        <p:txBody>
          <a:bodyPr>
            <a:normAutofit/>
          </a:bodyPr>
          <a:lstStyle>
            <a:lvl1pPr algn="ctr" fontAlgn="b">
              <a:defRPr sz="4000"/>
            </a:lvl1pPr>
          </a:lstStyle>
          <a:p>
            <a:r>
              <a:rPr lang="en-US"/>
              <a:t>Click to edit Master title style</a:t>
            </a:r>
          </a:p>
        </p:txBody>
      </p:sp>
      <p:sp>
        <p:nvSpPr>
          <p:cNvPr id="6" name="Text Placeholder 8">
            <a:extLst>
              <a:ext uri="{FF2B5EF4-FFF2-40B4-BE49-F238E27FC236}">
                <a16:creationId xmlns:a16="http://schemas.microsoft.com/office/drawing/2014/main" id="{5FF931D0-D7E7-D9E1-3CCC-83299A09228A}"/>
              </a:ext>
            </a:extLst>
          </p:cNvPr>
          <p:cNvSpPr>
            <a:spLocks noGrp="1"/>
          </p:cNvSpPr>
          <p:nvPr>
            <p:ph type="body" sz="quarter" idx="10" hasCustomPrompt="1"/>
          </p:nvPr>
        </p:nvSpPr>
        <p:spPr>
          <a:xfrm>
            <a:off x="359229" y="5754757"/>
            <a:ext cx="8450036" cy="449263"/>
          </a:xfrm>
        </p:spPr>
        <p:txBody>
          <a:bodyPr>
            <a:noAutofit/>
          </a:bodyPr>
          <a:lstStyle>
            <a:lvl1pPr marL="0" indent="0" algn="ctr">
              <a:buFontTx/>
              <a:buNone/>
              <a:defRPr sz="2000" b="0" i="0">
                <a:solidFill>
                  <a:schemeClr val="tx1"/>
                </a:solidFill>
                <a:latin typeface="Acumin Pro Medium" panose="020B0504020202020204" pitchFamily="34" charset="77"/>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Subtitle style</a:t>
            </a:r>
          </a:p>
        </p:txBody>
      </p:sp>
      <p:pic>
        <p:nvPicPr>
          <p:cNvPr id="7" name="Picture 6">
            <a:extLst>
              <a:ext uri="{FF2B5EF4-FFF2-40B4-BE49-F238E27FC236}">
                <a16:creationId xmlns:a16="http://schemas.microsoft.com/office/drawing/2014/main" id="{1B9BCA5A-C755-0E4A-878C-D1822540E21F}"/>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358661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DC36684E-7DEE-F47A-FA01-89E8EC8104A0}"/>
              </a:ext>
            </a:extLst>
          </p:cNvPr>
          <p:cNvSpPr>
            <a:spLocks noGrp="1"/>
          </p:cNvSpPr>
          <p:nvPr>
            <p:ph type="pic" sz="quarter" idx="11"/>
          </p:nvPr>
        </p:nvSpPr>
        <p:spPr>
          <a:xfrm>
            <a:off x="0" y="-9525"/>
            <a:ext cx="9144000" cy="6892463"/>
          </a:xfrm>
          <a:ln>
            <a:noFill/>
          </a:ln>
        </p:spPr>
        <p:txBody>
          <a:bodyPr/>
          <a:lstStyle/>
          <a:p>
            <a:endParaRPr lang="en-US"/>
          </a:p>
        </p:txBody>
      </p:sp>
      <p:sp>
        <p:nvSpPr>
          <p:cNvPr id="2" name="Footer Placeholder 1">
            <a:extLst>
              <a:ext uri="{FF2B5EF4-FFF2-40B4-BE49-F238E27FC236}">
                <a16:creationId xmlns:a16="http://schemas.microsoft.com/office/drawing/2014/main" id="{DCA0E95C-D44C-0BD3-29E1-C39EBAC823AE}"/>
              </a:ext>
            </a:extLst>
          </p:cNvPr>
          <p:cNvSpPr>
            <a:spLocks noGrp="1"/>
          </p:cNvSpPr>
          <p:nvPr>
            <p:ph type="ftr" sz="quarter" idx="12"/>
          </p:nvPr>
        </p:nvSpPr>
        <p:spPr/>
        <p:txBody>
          <a:bodyPr/>
          <a:lstStyle/>
          <a:p>
            <a:pPr algn="r"/>
            <a:endParaRPr lang="en-US"/>
          </a:p>
        </p:txBody>
      </p:sp>
    </p:spTree>
    <p:extLst>
      <p:ext uri="{BB962C8B-B14F-4D97-AF65-F5344CB8AC3E}">
        <p14:creationId xmlns:p14="http://schemas.microsoft.com/office/powerpoint/2010/main" val="260421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Copy">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p>
        </p:txBody>
      </p:sp>
      <p:sp>
        <p:nvSpPr>
          <p:cNvPr id="2" name="Footer Placeholder 1">
            <a:extLst>
              <a:ext uri="{FF2B5EF4-FFF2-40B4-BE49-F238E27FC236}">
                <a16:creationId xmlns:a16="http://schemas.microsoft.com/office/drawing/2014/main" id="{531718D0-66F2-E88D-01BB-CD3AF9F1A376}"/>
              </a:ext>
            </a:extLst>
          </p:cNvPr>
          <p:cNvSpPr>
            <a:spLocks noGrp="1"/>
          </p:cNvSpPr>
          <p:nvPr>
            <p:ph type="ftr" sz="quarter" idx="12"/>
          </p:nvPr>
        </p:nvSpPr>
        <p:spPr/>
        <p:txBody>
          <a:bodyPr/>
          <a:lstStyle/>
          <a:p>
            <a:pPr algn="r"/>
            <a:endParaRPr lang="en-US"/>
          </a:p>
        </p:txBody>
      </p:sp>
      <p:pic>
        <p:nvPicPr>
          <p:cNvPr id="17" name="Picture 16">
            <a:extLst>
              <a:ext uri="{FF2B5EF4-FFF2-40B4-BE49-F238E27FC236}">
                <a16:creationId xmlns:a16="http://schemas.microsoft.com/office/drawing/2014/main" id="{49F20DF1-A9A0-AF44-A1A9-11F95D7A193A}"/>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36284325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Copy - 2 Column">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EEA1DABA-769B-1407-1BFC-75930C1DE70F}"/>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13" name="Text Placeholder 11">
            <a:extLst>
              <a:ext uri="{FF2B5EF4-FFF2-40B4-BE49-F238E27FC236}">
                <a16:creationId xmlns:a16="http://schemas.microsoft.com/office/drawing/2014/main" id="{6A937CB7-FF71-AF7C-945C-0E285D7B2D54}"/>
              </a:ext>
            </a:extLst>
          </p:cNvPr>
          <p:cNvSpPr>
            <a:spLocks noGrp="1"/>
          </p:cNvSpPr>
          <p:nvPr>
            <p:ph type="body" sz="quarter" idx="10"/>
          </p:nvPr>
        </p:nvSpPr>
        <p:spPr>
          <a:xfrm>
            <a:off x="342900" y="1543324"/>
            <a:ext cx="8450035" cy="4454706"/>
          </a:xfrm>
        </p:spPr>
        <p:txBody>
          <a:bodyPr numCol="1">
            <a:noAutofit/>
          </a:bodyPr>
          <a:lstStyle>
            <a:lvl1pPr marL="0" indent="0" algn="l" fontAlgn="t">
              <a:buFontTx/>
              <a:buNone/>
              <a:defRPr sz="1800" baseline="0">
                <a:latin typeface="Acumin Pro" panose="020B0504020202020204" pitchFamily="34" charset="77"/>
              </a:defRPr>
            </a:lvl1pPr>
            <a:lvl2pPr marL="342900" indent="0" algn="l">
              <a:buFontTx/>
              <a:buNone/>
              <a:defRPr sz="1350"/>
            </a:lvl2pPr>
            <a:lvl3pPr marL="685800" indent="0" algn="l">
              <a:buFontTx/>
              <a:buNone/>
              <a:defRPr sz="1350"/>
            </a:lvl3pPr>
            <a:lvl4pPr marL="1028700" indent="0" algn="l">
              <a:buFontTx/>
              <a:buNone/>
              <a:defRPr sz="1350"/>
            </a:lvl4pPr>
            <a:lvl5pPr marL="1371600" indent="0" algn="l">
              <a:buFontTx/>
              <a:buNone/>
              <a:defRPr sz="1350"/>
            </a:lvl5pPr>
          </a:lstStyle>
          <a:p>
            <a:pPr lvl="0"/>
            <a:r>
              <a:rPr lang="en-US"/>
              <a:t>Click to edit</a:t>
            </a:r>
          </a:p>
        </p:txBody>
      </p:sp>
      <p:sp>
        <p:nvSpPr>
          <p:cNvPr id="7" name="Title 6">
            <a:extLst>
              <a:ext uri="{FF2B5EF4-FFF2-40B4-BE49-F238E27FC236}">
                <a16:creationId xmlns:a16="http://schemas.microsoft.com/office/drawing/2014/main" id="{99AF8687-CA4E-66EB-17A8-BE41F3023085}"/>
              </a:ext>
            </a:extLst>
          </p:cNvPr>
          <p:cNvSpPr>
            <a:spLocks noGrp="1"/>
          </p:cNvSpPr>
          <p:nvPr>
            <p:ph type="title"/>
          </p:nvPr>
        </p:nvSpPr>
        <p:spPr/>
        <p:txBody>
          <a:bodyPr/>
          <a:lstStyle>
            <a:lvl1pPr fontAlgn="b">
              <a:defRPr/>
            </a:lvl1pPr>
          </a:lstStyle>
          <a:p>
            <a:r>
              <a:rPr lang="en-US"/>
              <a:t>Click to edit Master title style</a:t>
            </a:r>
          </a:p>
        </p:txBody>
      </p:sp>
      <p:sp>
        <p:nvSpPr>
          <p:cNvPr id="2" name="Footer Placeholder 1">
            <a:extLst>
              <a:ext uri="{FF2B5EF4-FFF2-40B4-BE49-F238E27FC236}">
                <a16:creationId xmlns:a16="http://schemas.microsoft.com/office/drawing/2014/main" id="{531718D0-66F2-E88D-01BB-CD3AF9F1A376}"/>
              </a:ext>
            </a:extLst>
          </p:cNvPr>
          <p:cNvSpPr>
            <a:spLocks noGrp="1"/>
          </p:cNvSpPr>
          <p:nvPr>
            <p:ph type="ftr" sz="quarter" idx="12"/>
          </p:nvPr>
        </p:nvSpPr>
        <p:spPr/>
        <p:txBody>
          <a:bodyPr/>
          <a:lstStyle/>
          <a:p>
            <a:pPr algn="r"/>
            <a:endParaRPr lang="en-US"/>
          </a:p>
        </p:txBody>
      </p:sp>
      <p:pic>
        <p:nvPicPr>
          <p:cNvPr id="17" name="Picture 16">
            <a:extLst>
              <a:ext uri="{FF2B5EF4-FFF2-40B4-BE49-F238E27FC236}">
                <a16:creationId xmlns:a16="http://schemas.microsoft.com/office/drawing/2014/main" id="{C2D8B6A7-2BF7-C646-BC43-4B7999018C32}"/>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765872328"/>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628D381-488B-4C1C-32F0-1D389C1FF7E3}"/>
              </a:ext>
            </a:extLst>
          </p:cNvPr>
          <p:cNvSpPr>
            <a:spLocks noGrp="1"/>
          </p:cNvSpPr>
          <p:nvPr>
            <p:ph idx="14"/>
          </p:nvPr>
        </p:nvSpPr>
        <p:spPr>
          <a:xfrm>
            <a:off x="351064" y="1543324"/>
            <a:ext cx="8450036" cy="4454706"/>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itle 3">
            <a:extLst>
              <a:ext uri="{FF2B5EF4-FFF2-40B4-BE49-F238E27FC236}">
                <a16:creationId xmlns:a16="http://schemas.microsoft.com/office/drawing/2014/main" id="{15EE0A7E-143D-2A83-397F-55801DA0663E}"/>
              </a:ext>
            </a:extLst>
          </p:cNvPr>
          <p:cNvSpPr>
            <a:spLocks noGrp="1"/>
          </p:cNvSpPr>
          <p:nvPr>
            <p:ph type="title"/>
          </p:nvPr>
        </p:nvSpPr>
        <p:spPr/>
        <p:txBody>
          <a:bodyPr/>
          <a:lstStyle>
            <a:lvl1pPr fontAlgn="b">
              <a:defRPr/>
            </a:lvl1pPr>
          </a:lstStyle>
          <a:p>
            <a:r>
              <a:rPr lang="en-US"/>
              <a:t>Click to edit Master title style</a:t>
            </a:r>
          </a:p>
        </p:txBody>
      </p:sp>
      <p:sp>
        <p:nvSpPr>
          <p:cNvPr id="5" name="Text Placeholder 13">
            <a:extLst>
              <a:ext uri="{FF2B5EF4-FFF2-40B4-BE49-F238E27FC236}">
                <a16:creationId xmlns:a16="http://schemas.microsoft.com/office/drawing/2014/main" id="{65EE62C3-A7DA-7701-DE4B-C1A290C4FAE3}"/>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6" name="Footer Placeholder 5">
            <a:extLst>
              <a:ext uri="{FF2B5EF4-FFF2-40B4-BE49-F238E27FC236}">
                <a16:creationId xmlns:a16="http://schemas.microsoft.com/office/drawing/2014/main" id="{0BF54FE2-5844-7885-7089-16924C393EB6}"/>
              </a:ext>
            </a:extLst>
          </p:cNvPr>
          <p:cNvSpPr>
            <a:spLocks noGrp="1"/>
          </p:cNvSpPr>
          <p:nvPr>
            <p:ph type="ftr" sz="quarter" idx="15"/>
          </p:nvPr>
        </p:nvSpPr>
        <p:spPr/>
        <p:txBody>
          <a:bodyPr/>
          <a:lstStyle/>
          <a:p>
            <a:pPr algn="r"/>
            <a:endParaRPr lang="en-US"/>
          </a:p>
        </p:txBody>
      </p:sp>
      <p:pic>
        <p:nvPicPr>
          <p:cNvPr id="15" name="Picture 14">
            <a:extLst>
              <a:ext uri="{FF2B5EF4-FFF2-40B4-BE49-F238E27FC236}">
                <a16:creationId xmlns:a16="http://schemas.microsoft.com/office/drawing/2014/main" id="{8A2167BB-58D9-A141-8E04-7F7C42E0FFFF}"/>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62690368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5" y="1543324"/>
            <a:ext cx="4059877"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8F449F3F-4187-E891-E28D-ABAA40118134}"/>
              </a:ext>
            </a:extLst>
          </p:cNvPr>
          <p:cNvSpPr>
            <a:spLocks noGrp="1"/>
          </p:cNvSpPr>
          <p:nvPr>
            <p:ph idx="13"/>
          </p:nvPr>
        </p:nvSpPr>
        <p:spPr>
          <a:xfrm>
            <a:off x="4731868" y="1543324"/>
            <a:ext cx="4069232"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FC4CE19-DA95-2729-993D-BB0D45B6B56B}"/>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3" name="Footer Placeholder 2">
            <a:extLst>
              <a:ext uri="{FF2B5EF4-FFF2-40B4-BE49-F238E27FC236}">
                <a16:creationId xmlns:a16="http://schemas.microsoft.com/office/drawing/2014/main" id="{73E23E79-165A-C0A0-34F4-D4CD4FAC54E2}"/>
              </a:ext>
            </a:extLst>
          </p:cNvPr>
          <p:cNvSpPr>
            <a:spLocks noGrp="1"/>
          </p:cNvSpPr>
          <p:nvPr>
            <p:ph type="ftr" sz="quarter" idx="14"/>
          </p:nvPr>
        </p:nvSpPr>
        <p:spPr/>
        <p:txBody>
          <a:bodyPr/>
          <a:lstStyle/>
          <a:p>
            <a:pPr algn="r"/>
            <a:endParaRPr lang="en-US"/>
          </a:p>
        </p:txBody>
      </p:sp>
      <p:pic>
        <p:nvPicPr>
          <p:cNvPr id="18" name="Picture 17">
            <a:extLst>
              <a:ext uri="{FF2B5EF4-FFF2-40B4-BE49-F238E27FC236}">
                <a16:creationId xmlns:a16="http://schemas.microsoft.com/office/drawing/2014/main" id="{FC616E27-55A5-0A4E-A048-4546895FAD4D}"/>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3639963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with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9742D-9D8E-3928-8B2A-C7202DA729E8}"/>
              </a:ext>
            </a:extLst>
          </p:cNvPr>
          <p:cNvSpPr>
            <a:spLocks noGrp="1"/>
          </p:cNvSpPr>
          <p:nvPr>
            <p:ph type="title"/>
          </p:nvPr>
        </p:nvSpPr>
        <p:spPr/>
        <p:txBody>
          <a:bodyPr/>
          <a:lstStyle>
            <a:lvl1pPr fontAlgn="b">
              <a:defRPr/>
            </a:lvl1pPr>
          </a:lstStyle>
          <a:p>
            <a:r>
              <a:rPr lang="en-US"/>
              <a:t>Click to edit Master title style</a:t>
            </a:r>
          </a:p>
        </p:txBody>
      </p:sp>
      <p:sp>
        <p:nvSpPr>
          <p:cNvPr id="8" name="Content Placeholder 2">
            <a:extLst>
              <a:ext uri="{FF2B5EF4-FFF2-40B4-BE49-F238E27FC236}">
                <a16:creationId xmlns:a16="http://schemas.microsoft.com/office/drawing/2014/main" id="{2D59E3ED-7921-E7F3-A0A2-0467597EF7ED}"/>
              </a:ext>
            </a:extLst>
          </p:cNvPr>
          <p:cNvSpPr>
            <a:spLocks noGrp="1"/>
          </p:cNvSpPr>
          <p:nvPr>
            <p:ph idx="12"/>
          </p:nvPr>
        </p:nvSpPr>
        <p:spPr>
          <a:xfrm>
            <a:off x="351066" y="1543324"/>
            <a:ext cx="2630674" cy="4390338"/>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66D77F14-E88B-D0A5-6F63-E4DA45A7CD6B}"/>
              </a:ext>
            </a:extLst>
          </p:cNvPr>
          <p:cNvSpPr>
            <a:spLocks noGrp="1"/>
          </p:cNvSpPr>
          <p:nvPr>
            <p:ph idx="17"/>
          </p:nvPr>
        </p:nvSpPr>
        <p:spPr>
          <a:xfrm>
            <a:off x="3256663" y="1543324"/>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5A95E987-1BAB-5DE6-3A52-75935C62985E}"/>
              </a:ext>
            </a:extLst>
          </p:cNvPr>
          <p:cNvSpPr>
            <a:spLocks noGrp="1"/>
          </p:cNvSpPr>
          <p:nvPr>
            <p:ph idx="18"/>
          </p:nvPr>
        </p:nvSpPr>
        <p:spPr>
          <a:xfrm>
            <a:off x="6182353" y="1543323"/>
            <a:ext cx="2630674" cy="4390337"/>
          </a:xfrm>
        </p:spPr>
        <p:txBody>
          <a:bodyPr>
            <a:normAutofit/>
          </a:bodyPr>
          <a:lstStyle>
            <a:lvl1pPr>
              <a:defRPr sz="1800" b="0" i="0">
                <a:latin typeface="Acumin Pro" panose="020B0504020202020204" pitchFamily="34" charset="77"/>
              </a:defRPr>
            </a:lvl1pPr>
            <a:lvl2pPr>
              <a:defRPr sz="1700" b="0" i="0">
                <a:latin typeface="Acumin Pro" panose="020B0504020202020204" pitchFamily="34" charset="77"/>
              </a:defRPr>
            </a:lvl2pPr>
            <a:lvl3pPr>
              <a:defRPr sz="1600" b="0" i="0">
                <a:latin typeface="Acumin Pro" panose="020B0504020202020204" pitchFamily="34" charset="77"/>
              </a:defRPr>
            </a:lvl3pPr>
            <a:lvl4pPr>
              <a:defRPr sz="1125"/>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13" name="Text Placeholder 13">
            <a:extLst>
              <a:ext uri="{FF2B5EF4-FFF2-40B4-BE49-F238E27FC236}">
                <a16:creationId xmlns:a16="http://schemas.microsoft.com/office/drawing/2014/main" id="{5CA31FF2-2F1A-7D0F-36B0-1773F6A9AB34}"/>
              </a:ext>
            </a:extLst>
          </p:cNvPr>
          <p:cNvSpPr>
            <a:spLocks noGrp="1"/>
          </p:cNvSpPr>
          <p:nvPr>
            <p:ph type="body" sz="quarter" idx="11" hasCustomPrompt="1"/>
          </p:nvPr>
        </p:nvSpPr>
        <p:spPr>
          <a:xfrm>
            <a:off x="342900" y="954291"/>
            <a:ext cx="8458200" cy="365760"/>
          </a:xfrm>
        </p:spPr>
        <p:txBody>
          <a:bodyPr>
            <a:noAutofit/>
          </a:bodyPr>
          <a:lstStyle>
            <a:lvl1pPr marL="0" indent="0" algn="l">
              <a:buNone/>
              <a:defRPr sz="2000" b="1" i="0" baseline="0">
                <a:solidFill>
                  <a:schemeClr val="accent4">
                    <a:lumMod val="65000"/>
                  </a:schemeClr>
                </a:solidFill>
                <a:latin typeface="Acumin Pro Condensed Semibold" panose="020B0506020202020204" pitchFamily="34" charset="77"/>
              </a:defRPr>
            </a:lvl1pPr>
          </a:lstStyle>
          <a:p>
            <a:pPr lvl="0"/>
            <a:r>
              <a:rPr lang="en-US"/>
              <a:t>Click to add subhead</a:t>
            </a:r>
          </a:p>
        </p:txBody>
      </p:sp>
      <p:sp>
        <p:nvSpPr>
          <p:cNvPr id="4" name="Footer Placeholder 3">
            <a:extLst>
              <a:ext uri="{FF2B5EF4-FFF2-40B4-BE49-F238E27FC236}">
                <a16:creationId xmlns:a16="http://schemas.microsoft.com/office/drawing/2014/main" id="{67E20F0F-7917-55BD-382B-A4E024108196}"/>
              </a:ext>
            </a:extLst>
          </p:cNvPr>
          <p:cNvSpPr>
            <a:spLocks noGrp="1"/>
          </p:cNvSpPr>
          <p:nvPr>
            <p:ph type="ftr" sz="quarter" idx="19"/>
          </p:nvPr>
        </p:nvSpPr>
        <p:spPr/>
        <p:txBody>
          <a:bodyPr/>
          <a:lstStyle/>
          <a:p>
            <a:pPr algn="r"/>
            <a:endParaRPr lang="en-US"/>
          </a:p>
        </p:txBody>
      </p:sp>
      <p:pic>
        <p:nvPicPr>
          <p:cNvPr id="19" name="Picture 18">
            <a:extLst>
              <a:ext uri="{FF2B5EF4-FFF2-40B4-BE49-F238E27FC236}">
                <a16:creationId xmlns:a16="http://schemas.microsoft.com/office/drawing/2014/main" id="{83724950-CC09-3A48-BE2F-71FBF06C084C}"/>
              </a:ext>
            </a:extLst>
          </p:cNvPr>
          <p:cNvPicPr>
            <a:picLocks noChangeAspect="1"/>
          </p:cNvPicPr>
          <p:nvPr userDrawn="1"/>
        </p:nvPicPr>
        <p:blipFill>
          <a:blip r:embed="rId2"/>
          <a:stretch>
            <a:fillRect/>
          </a:stretch>
        </p:blipFill>
        <p:spPr>
          <a:xfrm>
            <a:off x="332103" y="6253670"/>
            <a:ext cx="3281538" cy="347457"/>
          </a:xfrm>
          <a:prstGeom prst="rect">
            <a:avLst/>
          </a:prstGeom>
        </p:spPr>
      </p:pic>
    </p:spTree>
    <p:extLst>
      <p:ext uri="{BB962C8B-B14F-4D97-AF65-F5344CB8AC3E}">
        <p14:creationId xmlns:p14="http://schemas.microsoft.com/office/powerpoint/2010/main" val="1681714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FF19200A-5F39-EB36-4116-B2C1717CC7AD}"/>
              </a:ext>
            </a:extLst>
          </p:cNvPr>
          <p:cNvSpPr>
            <a:spLocks noGrp="1"/>
          </p:cNvSpPr>
          <p:nvPr>
            <p:ph type="ftr" sz="quarter" idx="3"/>
          </p:nvPr>
        </p:nvSpPr>
        <p:spPr>
          <a:xfrm>
            <a:off x="7461174" y="6295058"/>
            <a:ext cx="1339925" cy="323970"/>
          </a:xfrm>
          <a:prstGeom prst="rect">
            <a:avLst/>
          </a:prstGeom>
        </p:spPr>
        <p:txBody>
          <a:bodyPr vert="horz" lIns="91440" tIns="45720" rIns="91440" bIns="45720" rtlCol="0" anchor="ctr"/>
          <a:lstStyle>
            <a:lvl1pPr algn="ctr">
              <a:defRPr sz="1000">
                <a:solidFill>
                  <a:schemeClr val="tx1">
                    <a:tint val="75000"/>
                  </a:schemeClr>
                </a:solidFill>
                <a:latin typeface="Acumin Pro" panose="020B0504020202020204" pitchFamily="34" charset="77"/>
              </a:defRPr>
            </a:lvl1pPr>
          </a:lstStyle>
          <a:p>
            <a:pPr algn="r"/>
            <a:endParaRPr lang="en-US"/>
          </a:p>
        </p:txBody>
      </p:sp>
      <p:sp>
        <p:nvSpPr>
          <p:cNvPr id="2" name="Title Placeholder 1">
            <a:extLst>
              <a:ext uri="{FF2B5EF4-FFF2-40B4-BE49-F238E27FC236}">
                <a16:creationId xmlns:a16="http://schemas.microsoft.com/office/drawing/2014/main" id="{CAAF61CC-58D4-72CE-66CA-BFE87D085DCB}"/>
              </a:ext>
            </a:extLst>
          </p:cNvPr>
          <p:cNvSpPr>
            <a:spLocks noGrp="1"/>
          </p:cNvSpPr>
          <p:nvPr>
            <p:ph type="title"/>
          </p:nvPr>
        </p:nvSpPr>
        <p:spPr>
          <a:xfrm>
            <a:off x="351064" y="385004"/>
            <a:ext cx="8450036" cy="589032"/>
          </a:xfrm>
          <a:prstGeom prst="rect">
            <a:avLst/>
          </a:prstGeom>
        </p:spPr>
        <p:txBody>
          <a:bodyPr vert="horz" lIns="91440" tIns="45720" rIns="91440" bIns="45720" rtlCol="0" anchor="ctr">
            <a:normAutofit/>
          </a:bodyPr>
          <a:lstStyle/>
          <a:p>
            <a:r>
              <a:rPr lang="en-US"/>
              <a:t>Click to edit Master slide title</a:t>
            </a:r>
          </a:p>
        </p:txBody>
      </p:sp>
      <p:sp>
        <p:nvSpPr>
          <p:cNvPr id="3" name="Text Placeholder 2">
            <a:extLst>
              <a:ext uri="{FF2B5EF4-FFF2-40B4-BE49-F238E27FC236}">
                <a16:creationId xmlns:a16="http://schemas.microsoft.com/office/drawing/2014/main" id="{41FD4295-B2CD-F1FF-F99B-B267D1740FB9}"/>
              </a:ext>
            </a:extLst>
          </p:cNvPr>
          <p:cNvSpPr>
            <a:spLocks noGrp="1"/>
          </p:cNvSpPr>
          <p:nvPr>
            <p:ph type="body" idx="1"/>
          </p:nvPr>
        </p:nvSpPr>
        <p:spPr>
          <a:xfrm>
            <a:off x="351064" y="1192696"/>
            <a:ext cx="8450036" cy="48379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825614813"/>
      </p:ext>
    </p:extLst>
  </p:cSld>
  <p:clrMap bg1="lt1" tx1="dk1" bg2="lt2" tx2="dk2" accent1="accent1" accent2="accent2" accent3="accent3" accent4="accent4" accent5="accent5" accent6="accent6" hlink="hlink" folHlink="folHlink"/>
  <p:sldLayoutIdLst>
    <p:sldLayoutId id="2147483649" r:id="rId1"/>
    <p:sldLayoutId id="2147483686" r:id="rId2"/>
    <p:sldLayoutId id="2147483702" r:id="rId3"/>
    <p:sldLayoutId id="2147483708" r:id="rId4"/>
    <p:sldLayoutId id="2147483687" r:id="rId5"/>
    <p:sldLayoutId id="2147483714" r:id="rId6"/>
    <p:sldLayoutId id="2147483688" r:id="rId7"/>
    <p:sldLayoutId id="2147483650" r:id="rId8"/>
    <p:sldLayoutId id="2147483701" r:id="rId9"/>
    <p:sldLayoutId id="2147483711" r:id="rId10"/>
    <p:sldLayoutId id="2147483712" r:id="rId11"/>
    <p:sldLayoutId id="2147483656" r:id="rId12"/>
    <p:sldLayoutId id="2147483706" r:id="rId13"/>
    <p:sldLayoutId id="2147483705" r:id="rId14"/>
    <p:sldLayoutId id="2147483707" r:id="rId15"/>
    <p:sldLayoutId id="2147483713" r:id="rId16"/>
    <p:sldLayoutId id="2147483709" r:id="rId17"/>
    <p:sldLayoutId id="2147483710" r:id="rId18"/>
    <p:sldLayoutId id="2147483653" r:id="rId19"/>
    <p:sldLayoutId id="2147483690" r:id="rId20"/>
    <p:sldLayoutId id="2147483704" r:id="rId21"/>
    <p:sldLayoutId id="2147483692" r:id="rId22"/>
    <p:sldLayoutId id="2147483693" r:id="rId23"/>
    <p:sldLayoutId id="2147483691" r:id="rId24"/>
    <p:sldLayoutId id="2147483703" r:id="rId25"/>
  </p:sldLayoutIdLst>
  <p:hf hdr="0"/>
  <p:txStyles>
    <p:titleStyle>
      <a:lvl1pPr algn="l" defTabSz="685800" rtl="0" eaLnBrk="1" fontAlgn="b" latinLnBrk="0" hangingPunct="1">
        <a:lnSpc>
          <a:spcPct val="90000"/>
        </a:lnSpc>
        <a:spcBef>
          <a:spcPct val="0"/>
        </a:spcBef>
        <a:buNone/>
        <a:defRPr lang="en-US" sz="3600" b="1" i="1" kern="1200" cap="none" baseline="0" dirty="0">
          <a:solidFill>
            <a:schemeClr val="tx1"/>
          </a:solidFill>
          <a:latin typeface="Acumin Pro Condensed Semibold" panose="020B0506020202020204" pitchFamily="34" charset="77"/>
          <a:ea typeface="+mj-ea"/>
          <a:cs typeface="+mj-cs"/>
        </a:defRPr>
      </a:lvl1pPr>
    </p:titleStyle>
    <p:bodyStyle>
      <a:lvl1pPr marL="171450" indent="-171450" algn="l" defTabSz="685800" rtl="0" eaLnBrk="1" latinLnBrk="0" hangingPunct="1">
        <a:lnSpc>
          <a:spcPct val="90000"/>
        </a:lnSpc>
        <a:spcBef>
          <a:spcPts val="750"/>
        </a:spcBef>
        <a:buFont typeface="Wingdings" pitchFamily="2" charset="2"/>
        <a:buChar char="§"/>
        <a:defRPr sz="1800" b="0" i="0" kern="1200" baseline="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pitchFamily="2" charset="2"/>
        <a:buChar char="§"/>
        <a:defRPr sz="1700" b="0" i="0" kern="1200" baseline="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pitchFamily="2" charset="2"/>
        <a:buChar char="§"/>
        <a:defRPr sz="1600" b="0" i="0" kern="1200" baseline="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pitchFamily="2" charset="2"/>
        <a:buChar char="§"/>
        <a:defRPr sz="1200" b="0" i="0" kern="1200" baseline="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Wingdings" pitchFamily="2" charset="2"/>
        <a:buNone/>
        <a:defRPr sz="1050" b="0" i="0"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09A7-CF48-9701-322A-A0BBD1C2F6CD}"/>
              </a:ext>
            </a:extLst>
          </p:cNvPr>
          <p:cNvSpPr>
            <a:spLocks noGrp="1"/>
          </p:cNvSpPr>
          <p:nvPr>
            <p:ph type="title"/>
          </p:nvPr>
        </p:nvSpPr>
        <p:spPr>
          <a:xfrm>
            <a:off x="767442" y="1250900"/>
            <a:ext cx="8076635" cy="1360416"/>
          </a:xfrm>
        </p:spPr>
        <p:txBody>
          <a:bodyPr/>
          <a:lstStyle/>
          <a:p>
            <a:r>
              <a:rPr lang="en-US" b="1" dirty="0">
                <a:latin typeface="Acumin Pro Condensed Semibold" panose="020B0506020202020204" pitchFamily="34" charset="77"/>
              </a:rPr>
              <a:t>Ferroelectricity</a:t>
            </a:r>
          </a:p>
        </p:txBody>
      </p:sp>
      <p:sp>
        <p:nvSpPr>
          <p:cNvPr id="3" name="Text Placeholder 2">
            <a:extLst>
              <a:ext uri="{FF2B5EF4-FFF2-40B4-BE49-F238E27FC236}">
                <a16:creationId xmlns:a16="http://schemas.microsoft.com/office/drawing/2014/main" id="{5991BF94-59A9-105F-273E-B29E440F2501}"/>
              </a:ext>
            </a:extLst>
          </p:cNvPr>
          <p:cNvSpPr>
            <a:spLocks noGrp="1"/>
          </p:cNvSpPr>
          <p:nvPr>
            <p:ph type="body" sz="quarter" idx="10"/>
          </p:nvPr>
        </p:nvSpPr>
        <p:spPr>
          <a:xfrm>
            <a:off x="767442" y="2629338"/>
            <a:ext cx="7454066" cy="1271297"/>
          </a:xfrm>
        </p:spPr>
        <p:txBody>
          <a:bodyPr vert="horz" lIns="91440" tIns="45720" rIns="91440" bIns="45720" rtlCol="0" anchor="t">
            <a:noAutofit/>
          </a:bodyPr>
          <a:lstStyle/>
          <a:p>
            <a:r>
              <a:rPr lang="en-US" altLang="zh-TW" sz="1800" dirty="0">
                <a:latin typeface="Acumin Pro Semibold"/>
                <a:ea typeface="微軟正黑體"/>
              </a:rPr>
              <a:t>ECE658 Discussion Presentation</a:t>
            </a:r>
          </a:p>
          <a:p>
            <a:r>
              <a:rPr lang="en-US" altLang="zh-TW" sz="1800" dirty="0">
                <a:latin typeface="Acumin Pro Semibold"/>
                <a:ea typeface="微軟正黑體"/>
              </a:rPr>
              <a:t>Yifan Wang</a:t>
            </a:r>
          </a:p>
          <a:p>
            <a:r>
              <a:rPr lang="en-US" altLang="zh-TW" sz="1800" dirty="0">
                <a:latin typeface="Acumin Pro Semibold"/>
                <a:ea typeface="微軟正黑體"/>
              </a:rPr>
              <a:t>Instructor: Prof. </a:t>
            </a:r>
            <a:r>
              <a:rPr lang="en-US" altLang="zh-TW" sz="1800" dirty="0" err="1">
                <a:latin typeface="Acumin Pro Semibold"/>
                <a:ea typeface="微軟正黑體"/>
              </a:rPr>
              <a:t>Peide</a:t>
            </a:r>
            <a:r>
              <a:rPr lang="en-US" altLang="zh-TW" sz="1800" dirty="0">
                <a:latin typeface="Acumin Pro Semibold"/>
                <a:ea typeface="微軟正黑體"/>
              </a:rPr>
              <a:t> Ye</a:t>
            </a:r>
          </a:p>
          <a:p>
            <a:r>
              <a:rPr lang="en-US" altLang="zh-TW" sz="1800" dirty="0">
                <a:latin typeface="Acumin Pro Semibold"/>
                <a:ea typeface="微軟正黑體"/>
              </a:rPr>
              <a:t>April. 15, 2026</a:t>
            </a:r>
          </a:p>
          <a:p>
            <a:endParaRPr lang="en-US" altLang="zh-TW" dirty="0">
              <a:latin typeface="Acumin Pro Semibold"/>
              <a:ea typeface="微軟正黑體"/>
            </a:endParaRPr>
          </a:p>
        </p:txBody>
      </p:sp>
    </p:spTree>
    <p:extLst>
      <p:ext uri="{BB962C8B-B14F-4D97-AF65-F5344CB8AC3E}">
        <p14:creationId xmlns:p14="http://schemas.microsoft.com/office/powerpoint/2010/main" val="415499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3E6E2B8-F1A8-4A1F-C69E-5EFBC3B9DFDF}"/>
              </a:ext>
            </a:extLst>
          </p:cNvPr>
          <p:cNvSpPr>
            <a:spLocks noGrp="1"/>
          </p:cNvSpPr>
          <p:nvPr>
            <p:ph type="body" sz="quarter" idx="11"/>
          </p:nvPr>
        </p:nvSpPr>
        <p:spPr/>
        <p:txBody>
          <a:bodyPr/>
          <a:lstStyle/>
          <a:p>
            <a:r>
              <a:rPr lang="en-US" altLang="zh-TW" dirty="0"/>
              <a:t>Property of certain materials</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3B7F46D-80BD-B67F-1C2B-0BCA46D0BC76}"/>
                  </a:ext>
                </a:extLst>
              </p:cNvPr>
              <p:cNvSpPr>
                <a:spLocks noGrp="1"/>
              </p:cNvSpPr>
              <p:nvPr>
                <p:ph type="body" sz="quarter" idx="10"/>
              </p:nvPr>
            </p:nvSpPr>
            <p:spPr/>
            <p:txBody>
              <a:bodyPr/>
              <a:lstStyle/>
              <a:p>
                <a:pPr marL="285750" indent="-285750">
                  <a:lnSpc>
                    <a:spcPct val="100000"/>
                  </a:lnSpc>
                  <a:buFont typeface="Arial" panose="020B0604020202020204" pitchFamily="34" charset="0"/>
                  <a:buChar char="•"/>
                </a:pPr>
                <a:r>
                  <a:rPr lang="en-US" altLang="zh-TW" sz="2000" dirty="0">
                    <a:latin typeface="Acumin Pro" panose="020B0504020202020204"/>
                  </a:rPr>
                  <a:t>Spontaneous internal electric polarization</a:t>
                </a:r>
              </a:p>
              <a:p>
                <a:pPr marL="285750" indent="-285750">
                  <a:lnSpc>
                    <a:spcPct val="100000"/>
                  </a:lnSpc>
                  <a:buFont typeface="Arial" panose="020B0604020202020204" pitchFamily="34" charset="0"/>
                  <a:buChar char="•"/>
                </a:pPr>
                <a:r>
                  <a:rPr lang="en-US" altLang="zh-TW" sz="2000" dirty="0">
                    <a:latin typeface="Acumin Pro" panose="020B0504020202020204"/>
                  </a:rPr>
                  <a:t>Arises naturally without an external source</a:t>
                </a:r>
              </a:p>
              <a:p>
                <a:pPr marL="285750" indent="-285750">
                  <a:lnSpc>
                    <a:spcPct val="100000"/>
                  </a:lnSpc>
                  <a:buFont typeface="Arial" panose="020B0604020202020204" pitchFamily="34" charset="0"/>
                  <a:buChar char="•"/>
                </a:pPr>
                <a:r>
                  <a:rPr lang="en-US" altLang="zh-TW" sz="2000" dirty="0">
                    <a:latin typeface="Acumin Pro" panose="020B0504020202020204"/>
                  </a:rPr>
                  <a:t>Can be reversed when an external electric field is applied</a:t>
                </a:r>
              </a:p>
              <a:p>
                <a:pPr marL="285750" indent="-285750">
                  <a:lnSpc>
                    <a:spcPct val="100000"/>
                  </a:lnSpc>
                  <a:buFont typeface="Arial" panose="020B0604020202020204" pitchFamily="34" charset="0"/>
                  <a:buChar char="•"/>
                </a:pPr>
                <a:r>
                  <a:rPr lang="en-US" altLang="zh-CN" sz="2000" dirty="0"/>
                  <a:t>Special materials with a noncentrosymmetric crystal structure that allows dipoles to be formed and switched within the crystal</a:t>
                </a:r>
                <a:endParaRPr lang="en-US" altLang="zh-TW" sz="2000" dirty="0">
                  <a:latin typeface="Acumin Pro" panose="020B0504020202020204"/>
                </a:endParaRPr>
              </a:p>
              <a:p>
                <a:pPr marL="285750" indent="-285750">
                  <a:lnSpc>
                    <a:spcPct val="100000"/>
                  </a:lnSpc>
                  <a:buFont typeface="Arial" panose="020B0604020202020204" pitchFamily="34" charset="0"/>
                  <a:buChar char="•"/>
                </a:pPr>
                <a:r>
                  <a:rPr lang="en-US" altLang="zh-TW" sz="2000" dirty="0">
                    <a:latin typeface="Acumin Pro" panose="020B0504020202020204"/>
                  </a:rPr>
                  <a:t>Piezoelectric &amp; pyroelectric</a:t>
                </a:r>
              </a:p>
              <a:p>
                <a:pPr marL="285750" indent="-285750">
                  <a:buFont typeface="Arial" panose="020B0604020202020204" pitchFamily="34" charset="0"/>
                  <a:buChar char="•"/>
                </a:pPr>
                <a:endParaRPr lang="en-US" altLang="zh-TW" sz="2000" dirty="0">
                  <a:latin typeface="Acumin Pro" panose="020B0504020202020204"/>
                </a:endParaRPr>
              </a:p>
              <a:p>
                <a:pPr marL="285750" indent="-285750">
                  <a:buFont typeface="Arial" panose="020B0604020202020204" pitchFamily="34" charset="0"/>
                  <a:buChar char="•"/>
                </a:pPr>
                <a:r>
                  <a:rPr lang="en-US" altLang="zh-TW" sz="2000" dirty="0">
                    <a:latin typeface="Acumin Pro" panose="020B0504020202020204"/>
                  </a:rPr>
                  <a:t>e.g.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𝐵𝑎𝑇𝑖𝑂</m:t>
                        </m:r>
                      </m:e>
                      <m:sub>
                        <m:r>
                          <a:rPr lang="en-US" altLang="zh-TW" sz="2000" b="0" i="1" smtClean="0">
                            <a:latin typeface="Cambria Math" panose="02040503050406030204" pitchFamily="18" charset="0"/>
                          </a:rPr>
                          <m:t>3</m:t>
                        </m:r>
                      </m:sub>
                    </m:sSub>
                  </m:oMath>
                </a14:m>
                <a:r>
                  <a:rPr lang="en-US" altLang="zh-TW" sz="2000" dirty="0">
                    <a:latin typeface="Acumin Pro" panose="020B0504020202020204"/>
                  </a:rPr>
                  <a:t>,</a:t>
                </a:r>
              </a:p>
              <a:p>
                <a:r>
                  <a:rPr lang="en-US" altLang="zh-TW" sz="2000" dirty="0">
                    <a:latin typeface="Acumin Pro" panose="020B0504020202020204"/>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𝑃𝑍𝑇</m:t>
                        </m:r>
                        <m:r>
                          <a:rPr lang="en-US" altLang="zh-TW" sz="2000" b="0" i="1" smtClean="0">
                            <a:latin typeface="Cambria Math" panose="02040503050406030204" pitchFamily="18" charset="0"/>
                          </a:rPr>
                          <m:t> (</m:t>
                        </m:r>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𝑃𝑏𝑍𝑟</m:t>
                            </m:r>
                            <m:r>
                              <a:rPr lang="en-US" altLang="zh-TW" sz="2000" i="1">
                                <a:latin typeface="Cambria Math" panose="02040503050406030204" pitchFamily="18" charset="0"/>
                              </a:rPr>
                              <m:t>𝑂</m:t>
                            </m:r>
                          </m:e>
                          <m:sub>
                            <m:r>
                              <a:rPr lang="en-US" altLang="zh-TW" sz="2000" i="1">
                                <a:latin typeface="Cambria Math" panose="02040503050406030204" pitchFamily="18" charset="0"/>
                              </a:rPr>
                              <m:t>3</m:t>
                            </m:r>
                          </m:sub>
                        </m:sSub>
                        <m:r>
                          <a:rPr lang="en-US" altLang="zh-TW" sz="2000" b="0" i="1" smtClean="0">
                            <a:latin typeface="Cambria Math" panose="02040503050406030204" pitchFamily="18" charset="0"/>
                          </a:rPr>
                          <m:t>−</m:t>
                        </m:r>
                        <m:r>
                          <a:rPr lang="en-US" altLang="zh-TW" sz="2000" b="0" i="1" smtClean="0">
                            <a:latin typeface="Cambria Math" panose="02040503050406030204" pitchFamily="18" charset="0"/>
                          </a:rPr>
                          <m:t>𝑃𝑏𝑇𝑖</m:t>
                        </m:r>
                        <m:r>
                          <a:rPr lang="en-US" altLang="zh-TW" sz="2000" i="1">
                            <a:latin typeface="Cambria Math" panose="02040503050406030204" pitchFamily="18" charset="0"/>
                          </a:rPr>
                          <m:t>𝑂</m:t>
                        </m:r>
                      </m:e>
                      <m:sub>
                        <m:r>
                          <a:rPr lang="en-US" altLang="zh-TW" sz="2000" i="1">
                            <a:latin typeface="Cambria Math" panose="02040503050406030204" pitchFamily="18" charset="0"/>
                          </a:rPr>
                          <m:t>3</m:t>
                        </m:r>
                      </m:sub>
                    </m:sSub>
                    <m:r>
                      <a:rPr lang="en-US" altLang="zh-TW" sz="2000" b="0" i="1" smtClean="0">
                        <a:latin typeface="Cambria Math" panose="02040503050406030204" pitchFamily="18" charset="0"/>
                      </a:rPr>
                      <m:t>)</m:t>
                    </m:r>
                  </m:oMath>
                </a14:m>
                <a:r>
                  <a:rPr lang="en-US" altLang="zh-TW" sz="2000" dirty="0">
                    <a:latin typeface="Acumin Pro" panose="020B0504020202020204"/>
                  </a:rPr>
                  <a:t> , </a:t>
                </a:r>
              </a:p>
              <a:p>
                <a:r>
                  <a:rPr lang="en-US" altLang="zh-TW" sz="2000" dirty="0">
                    <a:latin typeface="Acumin Pro" panose="020B0504020202020204"/>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b="0" i="1" smtClean="0">
                            <a:latin typeface="Cambria Math" panose="02040503050406030204" pitchFamily="18" charset="0"/>
                          </a:rPr>
                          <m:t>𝐻𝑍𝑂</m:t>
                        </m:r>
                        <m:r>
                          <a:rPr lang="en-US" altLang="zh-TW" sz="2000" b="0" i="1" smtClean="0">
                            <a:latin typeface="Cambria Math" panose="02040503050406030204" pitchFamily="18" charset="0"/>
                          </a:rPr>
                          <m:t> (</m:t>
                        </m:r>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𝐻𝑓</m:t>
                            </m:r>
                          </m:e>
                          <m:sub>
                            <m:r>
                              <a:rPr lang="en-US" altLang="zh-TW" sz="2000" b="0" i="1" smtClean="0">
                                <a:latin typeface="Cambria Math" panose="02040503050406030204" pitchFamily="18" charset="0"/>
                              </a:rPr>
                              <m:t>0.5</m:t>
                            </m:r>
                          </m:sub>
                        </m:sSub>
                        <m:sSub>
                          <m:sSubPr>
                            <m:ctrlPr>
                              <a:rPr lang="en-US" altLang="zh-TW" sz="2000" b="0" i="1" smtClean="0">
                                <a:latin typeface="Cambria Math" panose="02040503050406030204" pitchFamily="18" charset="0"/>
                              </a:rPr>
                            </m:ctrlPr>
                          </m:sSubPr>
                          <m:e>
                            <m:r>
                              <a:rPr lang="en-US" altLang="zh-TW" sz="2000" b="0" i="1" smtClean="0">
                                <a:latin typeface="Cambria Math" panose="02040503050406030204" pitchFamily="18" charset="0"/>
                              </a:rPr>
                              <m:t>𝑍𝑟</m:t>
                            </m:r>
                          </m:e>
                          <m:sub>
                            <m:r>
                              <a:rPr lang="en-US" altLang="zh-TW" sz="2000" b="0" i="1" smtClean="0">
                                <a:latin typeface="Cambria Math" panose="02040503050406030204" pitchFamily="18" charset="0"/>
                              </a:rPr>
                              <m:t>0.5</m:t>
                            </m:r>
                          </m:sub>
                        </m:sSub>
                        <m:r>
                          <a:rPr lang="en-US" altLang="zh-TW" sz="2000" i="1">
                            <a:latin typeface="Cambria Math" panose="02040503050406030204" pitchFamily="18" charset="0"/>
                          </a:rPr>
                          <m:t>𝑂</m:t>
                        </m:r>
                      </m:e>
                      <m:sub>
                        <m:r>
                          <a:rPr lang="en-US" altLang="zh-TW" sz="2000" b="0" i="1" smtClean="0">
                            <a:latin typeface="Cambria Math" panose="02040503050406030204" pitchFamily="18" charset="0"/>
                          </a:rPr>
                          <m:t>2</m:t>
                        </m:r>
                      </m:sub>
                    </m:sSub>
                  </m:oMath>
                </a14:m>
                <a:r>
                  <a:rPr lang="en-US" altLang="zh-TW" sz="2000" dirty="0">
                    <a:latin typeface="Acumin Pro" panose="020B0504020202020204"/>
                  </a:rPr>
                  <a:t>)</a:t>
                </a:r>
              </a:p>
            </p:txBody>
          </p:sp>
        </mc:Choice>
        <mc:Fallback xmlns="">
          <p:sp>
            <p:nvSpPr>
              <p:cNvPr id="6" name="Text Placeholder 5">
                <a:extLst>
                  <a:ext uri="{FF2B5EF4-FFF2-40B4-BE49-F238E27FC236}">
                    <a16:creationId xmlns:a16="http://schemas.microsoft.com/office/drawing/2014/main" id="{43B7F46D-80BD-B67F-1C2B-0BCA46D0BC76}"/>
                  </a:ext>
                </a:extLst>
              </p:cNvPr>
              <p:cNvSpPr>
                <a:spLocks noGrp="1" noRot="1" noChangeAspect="1" noMove="1" noResize="1" noEditPoints="1" noAdjustHandles="1" noChangeArrowheads="1" noChangeShapeType="1" noTextEdit="1"/>
              </p:cNvSpPr>
              <p:nvPr>
                <p:ph type="body" sz="quarter" idx="10"/>
              </p:nvPr>
            </p:nvSpPr>
            <p:spPr>
              <a:blipFill>
                <a:blip r:embed="rId3"/>
                <a:stretch>
                  <a:fillRect l="-649" t="-684"/>
                </a:stretch>
              </a:blipFill>
            </p:spPr>
            <p:txBody>
              <a:bodyPr/>
              <a:lstStyle/>
              <a:p>
                <a:r>
                  <a:rPr lang="zh-CN" altLang="en-US">
                    <a:noFill/>
                  </a:rPr>
                  <a:t> </a:t>
                </a:r>
              </a:p>
            </p:txBody>
          </p:sp>
        </mc:Fallback>
      </mc:AlternateContent>
      <p:sp>
        <p:nvSpPr>
          <p:cNvPr id="5" name="Title 4">
            <a:extLst>
              <a:ext uri="{FF2B5EF4-FFF2-40B4-BE49-F238E27FC236}">
                <a16:creationId xmlns:a16="http://schemas.microsoft.com/office/drawing/2014/main" id="{94B9ED3D-B16A-6036-2441-474DDF520247}"/>
              </a:ext>
            </a:extLst>
          </p:cNvPr>
          <p:cNvSpPr>
            <a:spLocks noGrp="1"/>
          </p:cNvSpPr>
          <p:nvPr>
            <p:ph type="title"/>
          </p:nvPr>
        </p:nvSpPr>
        <p:spPr/>
        <p:txBody>
          <a:bodyPr/>
          <a:lstStyle/>
          <a:p>
            <a:r>
              <a:rPr lang="en-US" altLang="zh-TW" dirty="0"/>
              <a:t>Introduction</a:t>
            </a:r>
            <a:endParaRPr lang="zh-TW" altLang="en-US" dirty="0"/>
          </a:p>
        </p:txBody>
      </p:sp>
      <p:sp>
        <p:nvSpPr>
          <p:cNvPr id="2" name="Footer Placeholder 4">
            <a:extLst>
              <a:ext uri="{FF2B5EF4-FFF2-40B4-BE49-F238E27FC236}">
                <a16:creationId xmlns:a16="http://schemas.microsoft.com/office/drawing/2014/main" id="{45687B8C-6D85-EB29-15D7-9CE9223C53AF}"/>
              </a:ext>
            </a:extLst>
          </p:cNvPr>
          <p:cNvSpPr>
            <a:spLocks noGrp="1"/>
          </p:cNvSpPr>
          <p:nvPr>
            <p:ph type="ftr" sz="quarter" idx="12"/>
          </p:nvPr>
        </p:nvSpPr>
        <p:spPr>
          <a:xfrm>
            <a:off x="7461174" y="6295058"/>
            <a:ext cx="1339925" cy="323970"/>
          </a:xfrm>
        </p:spPr>
        <p:txBody>
          <a:bodyPr/>
          <a:lstStyle/>
          <a:p>
            <a:pPr algn="r"/>
            <a:r>
              <a:rPr lang="en-US" dirty="0"/>
              <a:t>2</a:t>
            </a:r>
          </a:p>
        </p:txBody>
      </p:sp>
      <p:pic>
        <p:nvPicPr>
          <p:cNvPr id="4" name="图片 3">
            <a:extLst>
              <a:ext uri="{FF2B5EF4-FFF2-40B4-BE49-F238E27FC236}">
                <a16:creationId xmlns:a16="http://schemas.microsoft.com/office/drawing/2014/main" id="{77362D14-F2B5-D226-9238-BAE537B5B52C}"/>
              </a:ext>
            </a:extLst>
          </p:cNvPr>
          <p:cNvPicPr>
            <a:picLocks noChangeAspect="1"/>
          </p:cNvPicPr>
          <p:nvPr/>
        </p:nvPicPr>
        <p:blipFill>
          <a:blip r:embed="rId4"/>
          <a:stretch>
            <a:fillRect/>
          </a:stretch>
        </p:blipFill>
        <p:spPr>
          <a:xfrm>
            <a:off x="4310743" y="3623897"/>
            <a:ext cx="3820393" cy="2995131"/>
          </a:xfrm>
          <a:prstGeom prst="rect">
            <a:avLst/>
          </a:prstGeom>
        </p:spPr>
      </p:pic>
    </p:spTree>
    <p:extLst>
      <p:ext uri="{BB962C8B-B14F-4D97-AF65-F5344CB8AC3E}">
        <p14:creationId xmlns:p14="http://schemas.microsoft.com/office/powerpoint/2010/main" val="3043814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5330A5-2C0E-671E-7811-425A01808E68}"/>
              </a:ext>
            </a:extLst>
          </p:cNvPr>
          <p:cNvSpPr>
            <a:spLocks noGrp="1"/>
          </p:cNvSpPr>
          <p:nvPr>
            <p:ph type="body" sz="quarter" idx="11"/>
          </p:nvPr>
        </p:nvSpPr>
        <p:spPr/>
        <p:txBody>
          <a:bodyPr/>
          <a:lstStyle/>
          <a:p>
            <a:r>
              <a:rPr lang="pt-BR" altLang="zh-TW" dirty="0"/>
              <a:t>P-E hysteresis loop </a:t>
            </a:r>
            <a:endParaRPr lang="zh-TW" altLang="en-US" dirty="0"/>
          </a:p>
        </p:txBody>
      </p:sp>
      <p:sp>
        <p:nvSpPr>
          <p:cNvPr id="3" name="Text Placeholder 2">
            <a:extLst>
              <a:ext uri="{FF2B5EF4-FFF2-40B4-BE49-F238E27FC236}">
                <a16:creationId xmlns:a16="http://schemas.microsoft.com/office/drawing/2014/main" id="{9CCC114F-D89A-3C05-70F5-681E86B69E76}"/>
              </a:ext>
            </a:extLst>
          </p:cNvPr>
          <p:cNvSpPr>
            <a:spLocks noGrp="1"/>
          </p:cNvSpPr>
          <p:nvPr>
            <p:ph type="body" sz="quarter" idx="10"/>
          </p:nvPr>
        </p:nvSpPr>
        <p:spPr>
          <a:xfrm>
            <a:off x="342900" y="1543324"/>
            <a:ext cx="4272645" cy="4454706"/>
          </a:xfrm>
        </p:spPr>
        <p:txBody>
          <a:bodyPr/>
          <a:lstStyle/>
          <a:p>
            <a:pPr marL="285750" indent="-285750">
              <a:lnSpc>
                <a:spcPct val="130000"/>
              </a:lnSpc>
              <a:buFont typeface="Arial" panose="020B0604020202020204" pitchFamily="34" charset="0"/>
              <a:buChar char="•"/>
            </a:pPr>
            <a:r>
              <a:rPr lang="en-US" altLang="zh-CN" sz="2000" dirty="0"/>
              <a:t>The switchable polarization gives rise to a hysteresis curve of the polarization versus electrical field behavior.</a:t>
            </a:r>
          </a:p>
          <a:p>
            <a:pPr marL="285750" indent="-285750">
              <a:lnSpc>
                <a:spcPct val="130000"/>
              </a:lnSpc>
              <a:buFont typeface="Arial" panose="020B0604020202020204" pitchFamily="34" charset="0"/>
              <a:buChar char="•"/>
            </a:pPr>
            <a:r>
              <a:rPr lang="en-US" altLang="zh-TW" sz="2000" dirty="0"/>
              <a:t>Ideal candidate for a binary nonvolatile memory</a:t>
            </a:r>
          </a:p>
          <a:p>
            <a:pPr marL="285750" indent="-285750">
              <a:lnSpc>
                <a:spcPct val="130000"/>
              </a:lnSpc>
              <a:buFont typeface="Arial" panose="020B0604020202020204" pitchFamily="34" charset="0"/>
              <a:buChar char="•"/>
            </a:pPr>
            <a:r>
              <a:rPr lang="en-US" altLang="zh-TW" sz="2000" dirty="0"/>
              <a:t>Electric field &amp; current to switch polarization states</a:t>
            </a:r>
          </a:p>
        </p:txBody>
      </p:sp>
      <p:sp>
        <p:nvSpPr>
          <p:cNvPr id="4" name="Title 3">
            <a:extLst>
              <a:ext uri="{FF2B5EF4-FFF2-40B4-BE49-F238E27FC236}">
                <a16:creationId xmlns:a16="http://schemas.microsoft.com/office/drawing/2014/main" id="{64FFD4AF-22E0-16D8-0530-38085940F314}"/>
              </a:ext>
            </a:extLst>
          </p:cNvPr>
          <p:cNvSpPr>
            <a:spLocks noGrp="1"/>
          </p:cNvSpPr>
          <p:nvPr>
            <p:ph type="title"/>
          </p:nvPr>
        </p:nvSpPr>
        <p:spPr/>
        <p:txBody>
          <a:bodyPr/>
          <a:lstStyle/>
          <a:p>
            <a:r>
              <a:rPr lang="en-US" altLang="zh-TW" dirty="0"/>
              <a:t>Polarization Switching</a:t>
            </a:r>
            <a:endParaRPr lang="zh-TW" altLang="en-US" dirty="0"/>
          </a:p>
        </p:txBody>
      </p:sp>
      <p:sp>
        <p:nvSpPr>
          <p:cNvPr id="5" name="Footer Placeholder 4">
            <a:extLst>
              <a:ext uri="{FF2B5EF4-FFF2-40B4-BE49-F238E27FC236}">
                <a16:creationId xmlns:a16="http://schemas.microsoft.com/office/drawing/2014/main" id="{D7D30FDC-BD95-C663-D8D9-39F2247D526E}"/>
              </a:ext>
            </a:extLst>
          </p:cNvPr>
          <p:cNvSpPr>
            <a:spLocks noGrp="1"/>
          </p:cNvSpPr>
          <p:nvPr>
            <p:ph type="ftr" sz="quarter" idx="12"/>
          </p:nvPr>
        </p:nvSpPr>
        <p:spPr/>
        <p:txBody>
          <a:bodyPr/>
          <a:lstStyle/>
          <a:p>
            <a:pPr algn="r"/>
            <a:r>
              <a:rPr lang="en-US" dirty="0"/>
              <a:t>3</a:t>
            </a:r>
          </a:p>
        </p:txBody>
      </p:sp>
      <p:pic>
        <p:nvPicPr>
          <p:cNvPr id="7" name="图片 6">
            <a:extLst>
              <a:ext uri="{FF2B5EF4-FFF2-40B4-BE49-F238E27FC236}">
                <a16:creationId xmlns:a16="http://schemas.microsoft.com/office/drawing/2014/main" id="{4F19E1C4-C185-57D6-FEDA-BACC58D0BDCE}"/>
              </a:ext>
            </a:extLst>
          </p:cNvPr>
          <p:cNvPicPr>
            <a:picLocks noChangeAspect="1"/>
          </p:cNvPicPr>
          <p:nvPr/>
        </p:nvPicPr>
        <p:blipFill>
          <a:blip r:embed="rId3"/>
          <a:stretch>
            <a:fillRect/>
          </a:stretch>
        </p:blipFill>
        <p:spPr>
          <a:xfrm>
            <a:off x="4528454" y="1543322"/>
            <a:ext cx="4272645" cy="3773649"/>
          </a:xfrm>
          <a:prstGeom prst="rect">
            <a:avLst/>
          </a:prstGeom>
        </p:spPr>
      </p:pic>
    </p:spTree>
    <p:extLst>
      <p:ext uri="{BB962C8B-B14F-4D97-AF65-F5344CB8AC3E}">
        <p14:creationId xmlns:p14="http://schemas.microsoft.com/office/powerpoint/2010/main" val="1876448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93E74-7FFF-2FC4-F87E-87E9118BE3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A36F71-12FE-8D4C-95B7-D47AD496171F}"/>
              </a:ext>
            </a:extLst>
          </p:cNvPr>
          <p:cNvSpPr>
            <a:spLocks noGrp="1"/>
          </p:cNvSpPr>
          <p:nvPr>
            <p:ph type="body" sz="quarter" idx="11"/>
          </p:nvPr>
        </p:nvSpPr>
        <p:spPr/>
        <p:txBody>
          <a:bodyPr/>
          <a:lstStyle/>
          <a:p>
            <a:r>
              <a:rPr lang="pt-BR" altLang="zh-TW" dirty="0"/>
              <a:t>PUND measurement, Ferroelectric capacitor</a:t>
            </a:r>
            <a:endParaRPr lang="zh-TW" altLang="en-US" dirty="0"/>
          </a:p>
        </p:txBody>
      </p:sp>
      <p:sp>
        <p:nvSpPr>
          <p:cNvPr id="3" name="Text Placeholder 2">
            <a:extLst>
              <a:ext uri="{FF2B5EF4-FFF2-40B4-BE49-F238E27FC236}">
                <a16:creationId xmlns:a16="http://schemas.microsoft.com/office/drawing/2014/main" id="{20A944E1-F904-9885-151F-52183E1A2438}"/>
              </a:ext>
            </a:extLst>
          </p:cNvPr>
          <p:cNvSpPr>
            <a:spLocks noGrp="1"/>
          </p:cNvSpPr>
          <p:nvPr>
            <p:ph type="body" sz="quarter" idx="10"/>
          </p:nvPr>
        </p:nvSpPr>
        <p:spPr>
          <a:xfrm>
            <a:off x="342900" y="1543324"/>
            <a:ext cx="8241424" cy="2405938"/>
          </a:xfrm>
        </p:spPr>
        <p:txBody>
          <a:bodyPr/>
          <a:lstStyle/>
          <a:p>
            <a:pPr marL="285750" indent="-285750">
              <a:lnSpc>
                <a:spcPct val="130000"/>
              </a:lnSpc>
              <a:buFont typeface="Arial" panose="020B0604020202020204" pitchFamily="34" charset="0"/>
              <a:buChar char="•"/>
            </a:pPr>
            <a:r>
              <a:rPr lang="en-US" altLang="zh-TW" sz="2000" dirty="0" err="1"/>
              <a:t>Prepolling</a:t>
            </a:r>
            <a:r>
              <a:rPr lang="en-US" altLang="zh-TW" sz="2000" dirty="0"/>
              <a:t> pulse, First positive pulse (P), Second positive pulse (U), First negative pulse (N), Second negative pulse (D)</a:t>
            </a:r>
          </a:p>
          <a:p>
            <a:pPr marL="285750" indent="-285750">
              <a:lnSpc>
                <a:spcPct val="130000"/>
              </a:lnSpc>
              <a:buFont typeface="Arial" panose="020B0604020202020204" pitchFamily="34" charset="0"/>
              <a:buChar char="•"/>
            </a:pPr>
            <a:r>
              <a:rPr lang="en-US" altLang="zh-TW" sz="2000" dirty="0"/>
              <a:t>P–E hysteresis is derived from the “P–U” and “N–D” sequences, with dielectric and leakage contributions removed to isolate the FE response.</a:t>
            </a:r>
          </a:p>
        </p:txBody>
      </p:sp>
      <p:sp>
        <p:nvSpPr>
          <p:cNvPr id="4" name="Title 3">
            <a:extLst>
              <a:ext uri="{FF2B5EF4-FFF2-40B4-BE49-F238E27FC236}">
                <a16:creationId xmlns:a16="http://schemas.microsoft.com/office/drawing/2014/main" id="{C9F4032E-1FFF-098F-9AFC-7D09398586E4}"/>
              </a:ext>
            </a:extLst>
          </p:cNvPr>
          <p:cNvSpPr>
            <a:spLocks noGrp="1"/>
          </p:cNvSpPr>
          <p:nvPr>
            <p:ph type="title"/>
          </p:nvPr>
        </p:nvSpPr>
        <p:spPr/>
        <p:txBody>
          <a:bodyPr vert="horz" lIns="91440" tIns="45720" rIns="91440" bIns="45720" rtlCol="0" anchor="ctr">
            <a:normAutofit/>
          </a:bodyPr>
          <a:lstStyle/>
          <a:p>
            <a:r>
              <a:rPr lang="en-US" altLang="zh-CN" dirty="0"/>
              <a:t>How We Measure P-E</a:t>
            </a:r>
            <a:endParaRPr lang="zh-TW" altLang="en-US" dirty="0"/>
          </a:p>
        </p:txBody>
      </p:sp>
      <p:sp>
        <p:nvSpPr>
          <p:cNvPr id="5" name="Footer Placeholder 4">
            <a:extLst>
              <a:ext uri="{FF2B5EF4-FFF2-40B4-BE49-F238E27FC236}">
                <a16:creationId xmlns:a16="http://schemas.microsoft.com/office/drawing/2014/main" id="{79E6BD18-74C5-9285-B2EF-26B98DA31B8B}"/>
              </a:ext>
            </a:extLst>
          </p:cNvPr>
          <p:cNvSpPr>
            <a:spLocks noGrp="1"/>
          </p:cNvSpPr>
          <p:nvPr>
            <p:ph type="ftr" sz="quarter" idx="12"/>
          </p:nvPr>
        </p:nvSpPr>
        <p:spPr/>
        <p:txBody>
          <a:bodyPr/>
          <a:lstStyle/>
          <a:p>
            <a:pPr algn="r"/>
            <a:r>
              <a:rPr lang="en-US" dirty="0"/>
              <a:t>4</a:t>
            </a:r>
          </a:p>
        </p:txBody>
      </p:sp>
      <p:pic>
        <p:nvPicPr>
          <p:cNvPr id="12" name="图片 11">
            <a:extLst>
              <a:ext uri="{FF2B5EF4-FFF2-40B4-BE49-F238E27FC236}">
                <a16:creationId xmlns:a16="http://schemas.microsoft.com/office/drawing/2014/main" id="{EDAD7159-4725-EA35-38C5-A51ADB2C3963}"/>
              </a:ext>
            </a:extLst>
          </p:cNvPr>
          <p:cNvPicPr>
            <a:picLocks noChangeAspect="1"/>
          </p:cNvPicPr>
          <p:nvPr/>
        </p:nvPicPr>
        <p:blipFill>
          <a:blip r:embed="rId3"/>
          <a:stretch>
            <a:fillRect/>
          </a:stretch>
        </p:blipFill>
        <p:spPr>
          <a:xfrm>
            <a:off x="0" y="3769499"/>
            <a:ext cx="9144000" cy="2298684"/>
          </a:xfrm>
          <a:prstGeom prst="rect">
            <a:avLst/>
          </a:prstGeom>
        </p:spPr>
      </p:pic>
    </p:spTree>
    <p:extLst>
      <p:ext uri="{BB962C8B-B14F-4D97-AF65-F5344CB8AC3E}">
        <p14:creationId xmlns:p14="http://schemas.microsoft.com/office/powerpoint/2010/main" val="92189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64122B-5D80-6941-6A42-9458087265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D45E2AF-DC33-1FCE-AD2B-909E7AEC1AF2}"/>
              </a:ext>
            </a:extLst>
          </p:cNvPr>
          <p:cNvSpPr>
            <a:spLocks noGrp="1"/>
          </p:cNvSpPr>
          <p:nvPr>
            <p:ph type="body" sz="quarter" idx="11"/>
          </p:nvPr>
        </p:nvSpPr>
        <p:spPr/>
        <p:txBody>
          <a:bodyPr/>
          <a:lstStyle/>
          <a:p>
            <a:r>
              <a:rPr lang="pt-BR" altLang="zh-TW" dirty="0"/>
              <a:t>FeFET</a:t>
            </a:r>
            <a:endParaRPr lang="zh-TW" altLang="en-US" dirty="0"/>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7DF40362-C8EC-B038-CF00-96CB26851E17}"/>
                  </a:ext>
                </a:extLst>
              </p:cNvPr>
              <p:cNvSpPr>
                <a:spLocks noGrp="1"/>
              </p:cNvSpPr>
              <p:nvPr>
                <p:ph type="body" sz="quarter" idx="10"/>
              </p:nvPr>
            </p:nvSpPr>
            <p:spPr>
              <a:xfrm>
                <a:off x="4745421" y="1457491"/>
                <a:ext cx="4055677" cy="4440042"/>
              </a:xfrm>
            </p:spPr>
            <p:txBody>
              <a:bodyPr/>
              <a:lstStyle/>
              <a:p>
                <a:pPr marL="285750" indent="-285750">
                  <a:lnSpc>
                    <a:spcPct val="130000"/>
                  </a:lnSpc>
                  <a:buFont typeface="Arial" panose="020B0604020202020204" pitchFamily="34" charset="0"/>
                  <a:buChar char="•"/>
                </a:pPr>
                <a:r>
                  <a:rPr lang="en-US" altLang="zh-TW" sz="2000" dirty="0"/>
                  <a:t>Integrating ferroelectric materials into the gate stack</a:t>
                </a:r>
              </a:p>
              <a:p>
                <a:pPr marL="285750" indent="-285750">
                  <a:lnSpc>
                    <a:spcPct val="130000"/>
                  </a:lnSpc>
                  <a:buFont typeface="Arial" panose="020B0604020202020204" pitchFamily="34" charset="0"/>
                  <a:buChar char="•"/>
                </a:pPr>
                <a:r>
                  <a:rPr lang="en-US" altLang="zh-TW" sz="2000" dirty="0"/>
                  <a:t>Polarization shifts </a:t>
                </a: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𝑉</m:t>
                        </m:r>
                      </m:e>
                      <m:sub>
                        <m:r>
                          <a:rPr lang="en-US" altLang="zh-TW" sz="2000" b="0" i="1" smtClean="0">
                            <a:latin typeface="Cambria Math" panose="02040503050406030204" pitchFamily="18" charset="0"/>
                          </a:rPr>
                          <m:t>𝑇</m:t>
                        </m:r>
                      </m:sub>
                    </m:sSub>
                  </m:oMath>
                </a14:m>
                <a:r>
                  <a:rPr lang="en-US" altLang="zh-TW" sz="2000" dirty="0"/>
                  <a:t> </a:t>
                </a:r>
              </a:p>
              <a:p>
                <a:pPr>
                  <a:lnSpc>
                    <a:spcPct val="130000"/>
                  </a:lnSpc>
                </a:pPr>
                <a:r>
                  <a:rPr lang="en-US" altLang="zh-TW" sz="2000" dirty="0"/>
                  <a:t>	(Memory Window)</a:t>
                </a:r>
              </a:p>
              <a:p>
                <a:pPr marL="342900" indent="-342900">
                  <a:lnSpc>
                    <a:spcPct val="130000"/>
                  </a:lnSpc>
                  <a:buFont typeface="Arial" panose="020B0604020202020204" pitchFamily="34" charset="0"/>
                  <a:buChar char="•"/>
                </a:pPr>
                <a:r>
                  <a:rPr lang="en-US" altLang="zh-TW" sz="2000" dirty="0"/>
                  <a:t>(A) and (B) show </a:t>
                </a:r>
                <a:r>
                  <a:rPr lang="en-US" altLang="zh-TW" sz="2000" dirty="0" err="1"/>
                  <a:t>FeFET</a:t>
                </a:r>
                <a:r>
                  <a:rPr lang="en-US" altLang="zh-TW" sz="2000" dirty="0"/>
                  <a:t> in the two possible polarization states</a:t>
                </a:r>
              </a:p>
              <a:p>
                <a:pPr marL="285750" indent="-285750">
                  <a:lnSpc>
                    <a:spcPct val="130000"/>
                  </a:lnSpc>
                  <a:buFont typeface="Arial" panose="020B0604020202020204" pitchFamily="34" charset="0"/>
                  <a:buChar char="•"/>
                </a:pPr>
                <a:r>
                  <a:rPr lang="en-US" altLang="zh-TW" sz="2000" dirty="0"/>
                  <a:t>Non-destructive read operation</a:t>
                </a:r>
              </a:p>
            </p:txBody>
          </p:sp>
        </mc:Choice>
        <mc:Fallback xmlns="">
          <p:sp>
            <p:nvSpPr>
              <p:cNvPr id="3" name="Text Placeholder 2">
                <a:extLst>
                  <a:ext uri="{FF2B5EF4-FFF2-40B4-BE49-F238E27FC236}">
                    <a16:creationId xmlns:a16="http://schemas.microsoft.com/office/drawing/2014/main" id="{7DF40362-C8EC-B038-CF00-96CB26851E17}"/>
                  </a:ext>
                </a:extLst>
              </p:cNvPr>
              <p:cNvSpPr>
                <a:spLocks noGrp="1" noRot="1" noChangeAspect="1" noMove="1" noResize="1" noEditPoints="1" noAdjustHandles="1" noChangeArrowheads="1" noChangeShapeType="1" noTextEdit="1"/>
              </p:cNvSpPr>
              <p:nvPr>
                <p:ph type="body" sz="quarter" idx="10"/>
              </p:nvPr>
            </p:nvSpPr>
            <p:spPr>
              <a:xfrm>
                <a:off x="4745421" y="1457491"/>
                <a:ext cx="4055677" cy="4440042"/>
              </a:xfrm>
              <a:blipFill>
                <a:blip r:embed="rId3"/>
                <a:stretch>
                  <a:fillRect l="-1351" r="-901"/>
                </a:stretch>
              </a:blipFill>
            </p:spPr>
            <p:txBody>
              <a:bodyPr/>
              <a:lstStyle/>
              <a:p>
                <a:r>
                  <a:rPr lang="zh-CN" altLang="en-US">
                    <a:noFill/>
                  </a:rPr>
                  <a:t> </a:t>
                </a:r>
              </a:p>
            </p:txBody>
          </p:sp>
        </mc:Fallback>
      </mc:AlternateContent>
      <p:sp>
        <p:nvSpPr>
          <p:cNvPr id="4" name="Title 3">
            <a:extLst>
              <a:ext uri="{FF2B5EF4-FFF2-40B4-BE49-F238E27FC236}">
                <a16:creationId xmlns:a16="http://schemas.microsoft.com/office/drawing/2014/main" id="{5C496D6D-D703-560E-EAFC-6EE561BE19F9}"/>
              </a:ext>
            </a:extLst>
          </p:cNvPr>
          <p:cNvSpPr>
            <a:spLocks noGrp="1"/>
          </p:cNvSpPr>
          <p:nvPr>
            <p:ph type="title"/>
          </p:nvPr>
        </p:nvSpPr>
        <p:spPr/>
        <p:txBody>
          <a:bodyPr vert="horz" lIns="91440" tIns="45720" rIns="91440" bIns="45720" rtlCol="0" anchor="ctr">
            <a:normAutofit/>
          </a:bodyPr>
          <a:lstStyle/>
          <a:p>
            <a:r>
              <a:rPr lang="en-US" altLang="zh-CN" dirty="0"/>
              <a:t>Ferroelectric Field-Effect Transistor</a:t>
            </a:r>
            <a:endParaRPr lang="zh-TW" altLang="en-US" dirty="0"/>
          </a:p>
        </p:txBody>
      </p:sp>
      <p:sp>
        <p:nvSpPr>
          <p:cNvPr id="5" name="Footer Placeholder 4">
            <a:extLst>
              <a:ext uri="{FF2B5EF4-FFF2-40B4-BE49-F238E27FC236}">
                <a16:creationId xmlns:a16="http://schemas.microsoft.com/office/drawing/2014/main" id="{FC748A5A-CB06-BB0D-597D-9C9A397FBB7B}"/>
              </a:ext>
            </a:extLst>
          </p:cNvPr>
          <p:cNvSpPr>
            <a:spLocks noGrp="1"/>
          </p:cNvSpPr>
          <p:nvPr>
            <p:ph type="ftr" sz="quarter" idx="12"/>
          </p:nvPr>
        </p:nvSpPr>
        <p:spPr/>
        <p:txBody>
          <a:bodyPr/>
          <a:lstStyle/>
          <a:p>
            <a:pPr algn="r"/>
            <a:r>
              <a:rPr lang="en-US" dirty="0"/>
              <a:t>5</a:t>
            </a:r>
          </a:p>
        </p:txBody>
      </p:sp>
      <p:pic>
        <p:nvPicPr>
          <p:cNvPr id="7" name="图片 6">
            <a:extLst>
              <a:ext uri="{FF2B5EF4-FFF2-40B4-BE49-F238E27FC236}">
                <a16:creationId xmlns:a16="http://schemas.microsoft.com/office/drawing/2014/main" id="{F078AFF4-37FB-4EF8-6E11-A9FF2EC76734}"/>
              </a:ext>
            </a:extLst>
          </p:cNvPr>
          <p:cNvPicPr>
            <a:picLocks noChangeAspect="1"/>
          </p:cNvPicPr>
          <p:nvPr/>
        </p:nvPicPr>
        <p:blipFill>
          <a:blip r:embed="rId4"/>
          <a:stretch>
            <a:fillRect/>
          </a:stretch>
        </p:blipFill>
        <p:spPr>
          <a:xfrm>
            <a:off x="351064" y="1457491"/>
            <a:ext cx="3858608" cy="4440042"/>
          </a:xfrm>
          <a:prstGeom prst="rect">
            <a:avLst/>
          </a:prstGeom>
        </p:spPr>
      </p:pic>
    </p:spTree>
    <p:extLst>
      <p:ext uri="{BB962C8B-B14F-4D97-AF65-F5344CB8AC3E}">
        <p14:creationId xmlns:p14="http://schemas.microsoft.com/office/powerpoint/2010/main" val="1350127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97EA666-B270-DF2A-E708-76F9FF8163AA}"/>
              </a:ext>
            </a:extLst>
          </p:cNvPr>
          <p:cNvSpPr>
            <a:spLocks noGrp="1"/>
          </p:cNvSpPr>
          <p:nvPr>
            <p:ph type="body" sz="quarter" idx="10"/>
          </p:nvPr>
        </p:nvSpPr>
        <p:spPr/>
        <p:txBody>
          <a:bodyPr/>
          <a:lstStyle/>
          <a:p>
            <a:pPr marL="285750" indent="-285750">
              <a:buFont typeface="Arial" panose="020B0604020202020204" pitchFamily="34" charset="0"/>
              <a:buChar char="•"/>
            </a:pPr>
            <a:r>
              <a:rPr lang="en-US" altLang="zh-TW" dirty="0"/>
              <a:t>Miniaturization and Stability (Size Effect):</a:t>
            </a:r>
          </a:p>
          <a:p>
            <a:r>
              <a:rPr lang="en-US" altLang="zh-TW" dirty="0"/>
              <a:t>	Ferroelectricity tends to weaken below critical thickness limits</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CMOS Compatibility and Fabrication</a:t>
            </a:r>
          </a:p>
          <a:p>
            <a:r>
              <a:rPr lang="en-US" altLang="zh-TW" dirty="0"/>
              <a:t>	H</a:t>
            </a:r>
            <a:r>
              <a:rPr lang="en-US" altLang="zh-CN" dirty="0"/>
              <a:t>igh annealing temperatures and contamination risks</a:t>
            </a:r>
            <a:endParaRPr lang="en-US" altLang="zh-TW" dirty="0"/>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Endurance</a:t>
            </a:r>
          </a:p>
          <a:p>
            <a:r>
              <a:rPr lang="en-US" altLang="zh-TW" dirty="0"/>
              <a:t>	R</a:t>
            </a:r>
            <a:r>
              <a:rPr lang="en-US" altLang="zh-CN" dirty="0"/>
              <a:t>epeated switching (read/write cycles) causes degradation</a:t>
            </a:r>
            <a:endParaRPr lang="zh-TW" altLang="en-US" dirty="0"/>
          </a:p>
        </p:txBody>
      </p:sp>
      <p:sp>
        <p:nvSpPr>
          <p:cNvPr id="4" name="Title 3">
            <a:extLst>
              <a:ext uri="{FF2B5EF4-FFF2-40B4-BE49-F238E27FC236}">
                <a16:creationId xmlns:a16="http://schemas.microsoft.com/office/drawing/2014/main" id="{135693F1-2687-94E7-40A4-67F809341CC0}"/>
              </a:ext>
            </a:extLst>
          </p:cNvPr>
          <p:cNvSpPr>
            <a:spLocks noGrp="1"/>
          </p:cNvSpPr>
          <p:nvPr>
            <p:ph type="title"/>
          </p:nvPr>
        </p:nvSpPr>
        <p:spPr/>
        <p:txBody>
          <a:bodyPr/>
          <a:lstStyle/>
          <a:p>
            <a:r>
              <a:rPr lang="en-US" altLang="zh-TW" dirty="0"/>
              <a:t>Challenges</a:t>
            </a:r>
            <a:endParaRPr lang="zh-TW" altLang="en-US" dirty="0"/>
          </a:p>
        </p:txBody>
      </p:sp>
      <p:sp>
        <p:nvSpPr>
          <p:cNvPr id="5" name="Footer Placeholder 4">
            <a:extLst>
              <a:ext uri="{FF2B5EF4-FFF2-40B4-BE49-F238E27FC236}">
                <a16:creationId xmlns:a16="http://schemas.microsoft.com/office/drawing/2014/main" id="{B4FFA86F-B204-9C53-6C0B-FA688D5B26D7}"/>
              </a:ext>
            </a:extLst>
          </p:cNvPr>
          <p:cNvSpPr>
            <a:spLocks noGrp="1"/>
          </p:cNvSpPr>
          <p:nvPr>
            <p:ph type="ftr" sz="quarter" idx="12"/>
          </p:nvPr>
        </p:nvSpPr>
        <p:spPr/>
        <p:txBody>
          <a:bodyPr/>
          <a:lstStyle/>
          <a:p>
            <a:pPr algn="r"/>
            <a:r>
              <a:rPr lang="en-US" dirty="0"/>
              <a:t>6</a:t>
            </a:r>
          </a:p>
        </p:txBody>
      </p:sp>
    </p:spTree>
    <p:extLst>
      <p:ext uri="{BB962C8B-B14F-4D97-AF65-F5344CB8AC3E}">
        <p14:creationId xmlns:p14="http://schemas.microsoft.com/office/powerpoint/2010/main" val="1550968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7A94A4-915D-A58F-F91E-0D8016AD651B}"/>
              </a:ext>
            </a:extLst>
          </p:cNvPr>
          <p:cNvSpPr>
            <a:spLocks noGrp="1"/>
          </p:cNvSpPr>
          <p:nvPr>
            <p:ph type="body" sz="quarter" idx="10"/>
          </p:nvPr>
        </p:nvSpPr>
        <p:spPr>
          <a:xfrm>
            <a:off x="342900" y="1124856"/>
            <a:ext cx="8450035" cy="4873173"/>
          </a:xfrm>
        </p:spPr>
        <p:txBody>
          <a:bodyPr/>
          <a:lstStyle/>
          <a:p>
            <a:r>
              <a:rPr lang="en-US" altLang="zh-CN" dirty="0"/>
              <a:t>[1]</a:t>
            </a:r>
          </a:p>
          <a:p>
            <a:r>
              <a:rPr lang="en-US" altLang="zh-CN" dirty="0"/>
              <a:t>H. Ehrenreich, </a:t>
            </a:r>
            <a:r>
              <a:rPr lang="en-US" altLang="zh-CN" i="1" dirty="0"/>
              <a:t>Solid State Physics, 4</a:t>
            </a:r>
            <a:r>
              <a:rPr lang="en-US" altLang="zh-CN" dirty="0"/>
              <a:t>. Burlington: Elsevier, 1957.</a:t>
            </a:r>
          </a:p>
          <a:p>
            <a:r>
              <a:rPr lang="en-US" altLang="zh-CN" dirty="0"/>
              <a:t>[2]</a:t>
            </a:r>
          </a:p>
          <a:p>
            <a:r>
              <a:rPr lang="en-US" altLang="zh-CN" dirty="0"/>
              <a:t>M. E. Lines and A. M. Glass, </a:t>
            </a:r>
            <a:r>
              <a:rPr lang="en-US" altLang="zh-CN" i="1" dirty="0"/>
              <a:t>Principles and applications of ferroelectrics and related materials</a:t>
            </a:r>
            <a:r>
              <a:rPr lang="en-US" altLang="zh-CN" dirty="0"/>
              <a:t>. in The international series of monographs on physics. Oxford: Clarendon Press, 1977.</a:t>
            </a:r>
          </a:p>
          <a:p>
            <a:r>
              <a:rPr lang="en-US" altLang="zh-CN" dirty="0"/>
              <a:t>[3] </a:t>
            </a:r>
          </a:p>
          <a:p>
            <a:r>
              <a:rPr lang="en-US" altLang="zh-CN" dirty="0"/>
              <a:t>N. Locatelli, L. Herrera Diez, and T. </a:t>
            </a:r>
            <a:r>
              <a:rPr lang="en-US" altLang="zh-CN" dirty="0" err="1"/>
              <a:t>Mikolajick</a:t>
            </a:r>
            <a:r>
              <a:rPr lang="en-US" altLang="zh-CN" dirty="0"/>
              <a:t>, “Chapter 4 - Magnetic and ferroelectric memories,” in </a:t>
            </a:r>
            <a:r>
              <a:rPr lang="en-US" altLang="zh-CN" i="1" dirty="0" err="1"/>
              <a:t>Memristive</a:t>
            </a:r>
            <a:r>
              <a:rPr lang="en-US" altLang="zh-CN" i="1" dirty="0"/>
              <a:t> Devices for Brain-Inspired Computing</a:t>
            </a:r>
            <a:r>
              <a:rPr lang="en-US" altLang="zh-CN" dirty="0"/>
              <a:t>, S. Spiga, A. Sebastian, D. </a:t>
            </a:r>
            <a:r>
              <a:rPr lang="en-US" altLang="zh-CN" dirty="0" err="1"/>
              <a:t>Querlioz</a:t>
            </a:r>
            <a:r>
              <a:rPr lang="en-US" altLang="zh-CN" dirty="0"/>
              <a:t>, and B. Rajendran, Eds., Woodhead Publishing, 2020, pp. 97–134. </a:t>
            </a:r>
            <a:r>
              <a:rPr lang="en-US" altLang="zh-CN" dirty="0" err="1"/>
              <a:t>doi</a:t>
            </a:r>
            <a:r>
              <a:rPr lang="en-US" altLang="zh-CN" dirty="0"/>
              <a:t>: 10.1016/B978-0-08-102782-0.00004-6.</a:t>
            </a:r>
          </a:p>
          <a:p>
            <a:r>
              <a:rPr lang="en-US" altLang="zh-CN" dirty="0"/>
              <a:t>[4]</a:t>
            </a:r>
            <a:endParaRPr lang="en-US" altLang="zh-TW" dirty="0"/>
          </a:p>
          <a:p>
            <a:r>
              <a:rPr lang="en-US" altLang="zh-CN" dirty="0"/>
              <a:t>G. </a:t>
            </a:r>
            <a:r>
              <a:rPr lang="en-US" altLang="zh-CN" dirty="0" err="1"/>
              <a:t>Magagnin</a:t>
            </a:r>
            <a:r>
              <a:rPr lang="en-US" altLang="zh-CN" dirty="0"/>
              <a:t> </a:t>
            </a:r>
            <a:r>
              <a:rPr lang="en-US" altLang="zh-CN" i="1" dirty="0"/>
              <a:t>et al.</a:t>
            </a:r>
            <a:r>
              <a:rPr lang="en-US" altLang="zh-CN" dirty="0"/>
              <a:t>, “An Original Positive-Up-Negative-Down Protocol for Electrical Characterization of Antiferroelectric Materials,” </a:t>
            </a:r>
            <a:r>
              <a:rPr lang="en-US" altLang="zh-CN" i="1" dirty="0"/>
              <a:t>Nano Lett.</a:t>
            </a:r>
            <a:r>
              <a:rPr lang="en-US" altLang="zh-CN" dirty="0"/>
              <a:t>, vol. 25, no. 16, pp. 6686–6692, Apr. 2025, </a:t>
            </a:r>
            <a:r>
              <a:rPr lang="en-US" altLang="zh-CN" dirty="0" err="1"/>
              <a:t>doi</a:t>
            </a:r>
            <a:r>
              <a:rPr lang="en-US" altLang="zh-CN" dirty="0"/>
              <a:t>: 10.1021/acs.nanolett.5c00851.</a:t>
            </a:r>
          </a:p>
        </p:txBody>
      </p:sp>
      <p:sp>
        <p:nvSpPr>
          <p:cNvPr id="4" name="Title 3">
            <a:extLst>
              <a:ext uri="{FF2B5EF4-FFF2-40B4-BE49-F238E27FC236}">
                <a16:creationId xmlns:a16="http://schemas.microsoft.com/office/drawing/2014/main" id="{A6AB353F-A139-86DE-5E83-F155019B0EC2}"/>
              </a:ext>
            </a:extLst>
          </p:cNvPr>
          <p:cNvSpPr>
            <a:spLocks noGrp="1"/>
          </p:cNvSpPr>
          <p:nvPr>
            <p:ph type="title"/>
          </p:nvPr>
        </p:nvSpPr>
        <p:spPr/>
        <p:txBody>
          <a:bodyPr/>
          <a:lstStyle/>
          <a:p>
            <a:r>
              <a:rPr lang="en-US" altLang="zh-TW" dirty="0"/>
              <a:t>References</a:t>
            </a:r>
            <a:endParaRPr lang="zh-TW" altLang="en-US" dirty="0"/>
          </a:p>
        </p:txBody>
      </p:sp>
      <p:sp>
        <p:nvSpPr>
          <p:cNvPr id="5" name="Footer Placeholder 4">
            <a:extLst>
              <a:ext uri="{FF2B5EF4-FFF2-40B4-BE49-F238E27FC236}">
                <a16:creationId xmlns:a16="http://schemas.microsoft.com/office/drawing/2014/main" id="{9714CEE9-5232-13A0-BDDD-5C5338466E55}"/>
              </a:ext>
            </a:extLst>
          </p:cNvPr>
          <p:cNvSpPr>
            <a:spLocks noGrp="1"/>
          </p:cNvSpPr>
          <p:nvPr>
            <p:ph type="ftr" sz="quarter" idx="12"/>
          </p:nvPr>
        </p:nvSpPr>
        <p:spPr/>
        <p:txBody>
          <a:bodyPr/>
          <a:lstStyle/>
          <a:p>
            <a:pPr algn="r"/>
            <a:r>
              <a:rPr lang="en-US" dirty="0"/>
              <a:t>7</a:t>
            </a:r>
          </a:p>
        </p:txBody>
      </p:sp>
    </p:spTree>
    <p:extLst>
      <p:ext uri="{BB962C8B-B14F-4D97-AF65-F5344CB8AC3E}">
        <p14:creationId xmlns:p14="http://schemas.microsoft.com/office/powerpoint/2010/main" val="514344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2CBA-026F-7E96-546F-23B8813A83DA}"/>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3555266232"/>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EFFFF"/>
      </a:lt1>
      <a:dk2>
        <a:srgbClr val="55585F"/>
      </a:dk2>
      <a:lt2>
        <a:srgbClr val="CECACB"/>
      </a:lt2>
      <a:accent1>
        <a:srgbClr val="CFB891"/>
      </a:accent1>
      <a:accent2>
        <a:srgbClr val="555960"/>
      </a:accent2>
      <a:accent3>
        <a:srgbClr val="8D6F3D"/>
      </a:accent3>
      <a:accent4>
        <a:srgbClr val="FFFFFF"/>
      </a:accent4>
      <a:accent5>
        <a:srgbClr val="DAAA00"/>
      </a:accent5>
      <a:accent6>
        <a:srgbClr val="9D9694"/>
      </a:accent6>
      <a:hlink>
        <a:srgbClr val="000000"/>
      </a:hlink>
      <a:folHlink>
        <a:srgbClr val="FEFFFF"/>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dk1">
            <a:shade val="50000"/>
          </a:schemeClr>
        </a:lnRef>
        <a:fillRef idx="1">
          <a:schemeClr val="dk1"/>
        </a:fillRef>
        <a:effectRef idx="0">
          <a:schemeClr val="dk1"/>
        </a:effectRef>
        <a:fontRef idx="minor">
          <a:schemeClr val="lt1"/>
        </a:fontRef>
      </a:style>
    </a:spDef>
  </a:objectDefaults>
  <a:extraClrSchemeLst/>
  <a:extLst>
    <a:ext uri="{05A4C25C-085E-4340-85A3-A5531E510DB2}">
      <thm15:themeFamily xmlns:thm15="http://schemas.microsoft.com/office/thememl/2012/main" name="MM-23-645083-Purdue-Standard-20230329" id="{27BFFCF5-3893-564F-9D79-7211049AF84A}" vid="{DA483483-262C-8944-9745-BAAE73176D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176340252B414AA41A661E88BFDA9E" ma:contentTypeVersion="6" ma:contentTypeDescription="Create a new document." ma:contentTypeScope="" ma:versionID="6b7ce10ea62c5d432905df12eab5ac2b">
  <xsd:schema xmlns:xsd="http://www.w3.org/2001/XMLSchema" xmlns:xs="http://www.w3.org/2001/XMLSchema" xmlns:p="http://schemas.microsoft.com/office/2006/metadata/properties" xmlns:ns3="13ae01db-30ca-4cd8-8e69-8149467cb34b" targetNamespace="http://schemas.microsoft.com/office/2006/metadata/properties" ma:root="true" ma:fieldsID="6b01682a2bacde9668445d3fcc6a4312" ns3:_="">
    <xsd:import namespace="13ae01db-30ca-4cd8-8e69-8149467cb34b"/>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e01db-30ca-4cd8-8e69-8149467cb34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13ae01db-30ca-4cd8-8e69-8149467cb34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5D7C57-CEF8-4C33-8D5C-B7A18A877105}">
  <ds:schemaRefs>
    <ds:schemaRef ds:uri="13ae01db-30ca-4cd8-8e69-8149467cb3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1DE0D6C-581B-4814-98E7-EF172D5D46A1}">
  <ds:schemaRefs>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 ds:uri="13ae01db-30ca-4cd8-8e69-8149467cb34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F5B64EEB-1B4A-4920-AA44-E234D7D487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4114</TotalTime>
  <Words>1081</Words>
  <Application>Microsoft Macintosh PowerPoint</Application>
  <PresentationFormat>全屏显示(4:3)</PresentationFormat>
  <Paragraphs>92</Paragraphs>
  <Slides>8</Slides>
  <Notes>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8</vt:i4>
      </vt:variant>
    </vt:vector>
  </HeadingPairs>
  <TitlesOfParts>
    <vt:vector size="20" baseType="lpstr">
      <vt:lpstr>Acumin Pro Semibold</vt:lpstr>
      <vt:lpstr>Arial</vt:lpstr>
      <vt:lpstr>Acumin Pro Condensed Semibold</vt:lpstr>
      <vt:lpstr>Calibri</vt:lpstr>
      <vt:lpstr>Cambria Math</vt:lpstr>
      <vt:lpstr>Acumin Pro</vt:lpstr>
      <vt:lpstr>Acumin Pro Medium</vt:lpstr>
      <vt:lpstr>Franklin Gothic Book</vt:lpstr>
      <vt:lpstr>Franklin Gothic Medium Cond</vt:lpstr>
      <vt:lpstr>Wingdings</vt:lpstr>
      <vt:lpstr>Franklin Gothic Medium</vt:lpstr>
      <vt:lpstr>Office Theme</vt:lpstr>
      <vt:lpstr>Ferroelectricity</vt:lpstr>
      <vt:lpstr>Introduction</vt:lpstr>
      <vt:lpstr>Polarization Switching</vt:lpstr>
      <vt:lpstr>How We Measure P-E</vt:lpstr>
      <vt:lpstr>Ferroelectric Field-Effect Transistor</vt:lpstr>
      <vt:lpstr>Challenges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Ramona McCarthy</dc:creator>
  <cp:lastModifiedBy>Yifan Wang</cp:lastModifiedBy>
  <cp:revision>168</cp:revision>
  <dcterms:created xsi:type="dcterms:W3CDTF">2023-02-16T02:16:06Z</dcterms:created>
  <dcterms:modified xsi:type="dcterms:W3CDTF">2026-04-15T18:21:21Z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2023-02-20T19:00:53Z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b33bf962-ed92-4dd9-bc75-9825fb79b2e3</vt:lpwstr>
  </property>
  <property fmtid="{D5CDD505-2E9C-101B-9397-08002B2CF9AE}" pid="8" name="MSIP_Label_4044bd30-2ed7-4c9d-9d12-46200872a97b_ContentBits">
    <vt:lpwstr>0</vt:lpwstr>
  </property>
  <property fmtid="{D5CDD505-2E9C-101B-9397-08002B2CF9AE}" pid="9" name="ContentTypeId">
    <vt:lpwstr>0x01010057176340252B414AA41A661E88BFDA9E</vt:lpwstr>
  </property>
  <property fmtid="{D5CDD505-2E9C-101B-9397-08002B2CF9AE}" pid="10" name="MediaServiceImageTags">
    <vt:lpwstr/>
  </property>
</Properties>
</file>